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לשכת אשקלון</a:t>
            </a:r>
            <a:br/>
            <a:r>
              <a:t>לשכת קרית גת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28/09/2021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קרית גת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7249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9,891סך הכל דורשי עבודה בלשכת אשקלון  </a:t>
            </a:r>
            <a:br/>
            <a:br/>
            <a:r>
              <a:t>5,332סך הכל דורשי עבודה בלשכת קרית גת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שכת אשקל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15200" cy="6752492"/>
          </a:xfrm>
          <a:prstGeom prst="rect">
            <a:avLst/>
          </a:prstGeom>
        </p:spPr>
      </p:pic>
      <p:pic>
        <p:nvPicPr>
          <p:cNvPr id="5" name="Picture 4" descr="גרף_סוג_תביעה_לשכת קרית ג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71600"/>
            <a:ext cx="7315200" cy="6571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7" name="Picture 6" descr="סוג תביע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6400800"/>
            <a:ext cx="4572000" cy="2212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245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97815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711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57306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שכת אשקל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15200" cy="6387710"/>
          </a:xfrm>
          <a:prstGeom prst="rect">
            <a:avLst/>
          </a:prstGeom>
        </p:spPr>
      </p:pic>
      <p:pic>
        <p:nvPicPr>
          <p:cNvPr id="5" name="Picture 4" descr="גרף_השכלה_לשכת קרית ג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71600"/>
            <a:ext cx="7315200" cy="6284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7" name="Picture 6" descr="רמת השכלה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5760720"/>
            <a:ext cx="3657600" cy="2972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4643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22129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2572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