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לשכת אופקים, לשכת אילת, לשכת שדרות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12/09/2021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שדרות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אורז/ת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אחראי/ת משמרת / מנהל/ת צוות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9737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2,883סך הכל דורשי עבודה בלשכת אופקים  </a:t>
            </a:r>
            <a:br/>
            <a:br/>
            <a:r>
              <a:t>5,314סך הכל דורשי עבודה בלשכת אילת  </a:t>
            </a:r>
            <a:br/>
            <a:br/>
            <a:r>
              <a:t>2,459סך הכל דורשי עבודה בלשכת שדרות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לשכת אופק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611458"/>
          </a:xfrm>
          <a:prstGeom prst="rect">
            <a:avLst/>
          </a:prstGeom>
        </p:spPr>
      </p:pic>
      <p:pic>
        <p:nvPicPr>
          <p:cNvPr id="5" name="Picture 4" descr="גרף_סוג_תביעה_לשכת אילת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357991"/>
          </a:xfrm>
          <a:prstGeom prst="rect">
            <a:avLst/>
          </a:prstGeom>
        </p:spPr>
      </p:pic>
      <p:pic>
        <p:nvPicPr>
          <p:cNvPr id="6" name="Picture 5" descr="גרף_סוג_תביעה_לשכת שדרו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6114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39299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83736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45280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לשכת אופק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232507"/>
          </a:xfrm>
          <a:prstGeom prst="rect">
            <a:avLst/>
          </a:prstGeom>
        </p:spPr>
      </p:pic>
      <p:pic>
        <p:nvPicPr>
          <p:cNvPr id="5" name="Picture 4" descr="גרף_השכלה_לשכת אילת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156474"/>
          </a:xfrm>
          <a:prstGeom prst="rect">
            <a:avLst/>
          </a:prstGeom>
        </p:spPr>
      </p:pic>
      <p:pic>
        <p:nvPicPr>
          <p:cNvPr id="6" name="Picture 5" descr="גרף_השכלה_לשכת שדרו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338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56353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52799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