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אופקים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13/09/2021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אופקים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594219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611458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6114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392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8373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452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198374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139948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232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635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075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