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ללא סינון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28/08/2021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בללא סינון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74812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39886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34345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33242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29448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28131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27174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20876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18631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18150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אחראי/ת משמרת / מנהל/ת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770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בללא סינון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ללא סינ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14630400" cy="144866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42632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ללא סינון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14630400" cy="129879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17224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