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00"/>
    <a:srgbClr val="FFF492"/>
    <a:srgbClr val="E8F36B"/>
    <a:srgbClr val="F7F2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5"/>
    <p:restoredTop sz="94607"/>
  </p:normalViewPr>
  <p:slideViewPr>
    <p:cSldViewPr snapToGrid="0">
      <p:cViewPr>
        <p:scale>
          <a:sx n="140" d="100"/>
          <a:sy n="140" d="100"/>
        </p:scale>
        <p:origin x="1288" y="27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84AD-2B0A-7A8D-1318-A027B2366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A872F-4364-30BA-4467-061B7551F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52424-1251-A958-AE2B-4E5845AD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F988-4849-BB4A-9329-1366808D5E2C}" type="datetimeFigureOut">
              <a:rPr lang="en-IL" smtClean="0"/>
              <a:t>09/11/2024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E8547-0A6A-B3A0-5B58-46D300A7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4278D-6B3C-6B7C-8F57-293E1A21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B94F-3444-054F-A587-01C26EE917C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210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5E87-206B-37A9-FFA9-3D139E87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724FE-0E5E-3F48-39C3-8BB7D0E0E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A0EB8-6EFF-2A52-9067-CE32CC44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F988-4849-BB4A-9329-1366808D5E2C}" type="datetimeFigureOut">
              <a:rPr lang="en-IL" smtClean="0"/>
              <a:t>09/11/2024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97EF6-A8BC-8C59-96DD-9810321B0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81960-B5F1-E36F-8167-CB2834A6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B94F-3444-054F-A587-01C26EE917C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5049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43D367-EABA-44D5-F718-1A5C3DDA1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4280A-F335-CE48-A972-CB3F80543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D10F8-80A1-4C1B-0BD2-F13BBA97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F988-4849-BB4A-9329-1366808D5E2C}" type="datetimeFigureOut">
              <a:rPr lang="en-IL" smtClean="0"/>
              <a:t>09/11/2024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CE421-17AB-54D0-8DA4-8C5193B4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F50BB-B9C1-8851-519C-7E7E6D98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B94F-3444-054F-A587-01C26EE917C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68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2632-D79A-27D7-6AEC-02E2F3D9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387DD-5ED1-1551-2EB0-14CBC2064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7541B-FDC6-899A-88BE-45564125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F988-4849-BB4A-9329-1366808D5E2C}" type="datetimeFigureOut">
              <a:rPr lang="en-IL" smtClean="0"/>
              <a:t>09/11/2024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8F4F8-25E2-B03C-91F2-A155E718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65DCE-C2AA-62E8-C916-2103370F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B94F-3444-054F-A587-01C26EE917C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073491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688E3-92B5-9B8C-5EA2-8099076D3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A45B3-6E33-3CCF-D02A-15045E6D2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89648-DC36-283E-FB4D-31087D990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F988-4849-BB4A-9329-1366808D5E2C}" type="datetimeFigureOut">
              <a:rPr lang="en-IL" smtClean="0"/>
              <a:t>09/11/2024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95AC2-105C-4F1D-5796-D470E732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69138-1814-BF35-6CF2-A062E8754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B94F-3444-054F-A587-01C26EE917C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8468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2A02-11EA-05F9-B13B-D1E95E5B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D4F66-C116-299E-F15A-30511766F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32008-94E8-2038-6C21-16CB9D1C5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E8089-C2EE-86D8-6835-D027FA55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F988-4849-BB4A-9329-1366808D5E2C}" type="datetimeFigureOut">
              <a:rPr lang="en-IL" smtClean="0"/>
              <a:t>09/11/2024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B5CB0-93EA-2642-996C-498E74D5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9A254-B1D8-32E8-6F10-469DD281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B94F-3444-054F-A587-01C26EE917C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102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79DD-4E47-E1DF-486B-3EF0D71BD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837F2-EF68-5E06-CA86-AF58F7D89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12FEE-169E-B8FB-0A6D-2B10B7BCF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40B68-8FC4-14B6-F815-BE3ECFEC4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DD7D70-4EBA-7A7B-C7FB-BE52920A2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2F5FBA-54FD-F2D9-8F84-7FD8389A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F988-4849-BB4A-9329-1366808D5E2C}" type="datetimeFigureOut">
              <a:rPr lang="en-IL" smtClean="0"/>
              <a:t>09/11/2024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91B88-BA1E-49AA-96BC-87B420D1A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864470-B6AD-D0E6-89C0-E38A86CC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B94F-3444-054F-A587-01C26EE917C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5259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93F4-F8F1-CDE3-605F-66EFEF3D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FA5494-8722-1146-6CA1-584A9226B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F988-4849-BB4A-9329-1366808D5E2C}" type="datetimeFigureOut">
              <a:rPr lang="en-IL" smtClean="0"/>
              <a:t>09/11/2024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A2A79-8875-E274-2B36-CF98EEE0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27E4D-E05F-FCC0-BCF3-7217DA59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B94F-3444-054F-A587-01C26EE917C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39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59387B-6C02-FCA6-86AE-5EC6B424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F988-4849-BB4A-9329-1366808D5E2C}" type="datetimeFigureOut">
              <a:rPr lang="en-IL" smtClean="0"/>
              <a:t>09/11/2024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FBE3F-BC08-29BB-83AF-D058A00A2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89260-9010-5C75-CC58-9F145D1E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B94F-3444-054F-A587-01C26EE917C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304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B82D1-8F40-F9F3-67A8-C5B490E85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8744D-149C-B8C7-C665-C5146CCC4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0A4BC-1767-FF05-98FB-49D895300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9D7EF-AD6B-87F7-0DD3-FBDFEBA39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F988-4849-BB4A-9329-1366808D5E2C}" type="datetimeFigureOut">
              <a:rPr lang="en-IL" smtClean="0"/>
              <a:t>09/11/2024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84D5E-AB27-67AE-FD6B-D14E9EB1F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F1E3C-31DA-284F-142C-16EF05876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B94F-3444-054F-A587-01C26EE917C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3196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2595-FF66-2AF1-58C4-46F1649CD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BD41A9-A47E-3247-DC89-9FB1EC4CF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A623D-D71B-8432-D25A-6A780B4F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65DD6-2F45-A8A8-DAF9-153D1A6E7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F988-4849-BB4A-9329-1366808D5E2C}" type="datetimeFigureOut">
              <a:rPr lang="en-IL" smtClean="0"/>
              <a:t>09/11/2024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A86F1-D0A5-A300-D904-4CF3FBEC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C1F60-3FDA-2AB6-9565-33258980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B94F-3444-054F-A587-01C26EE917C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313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DB176-B736-999B-0963-E620B716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F9A01-890C-0464-8EC0-9B4B5CE8F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EB02D-2777-416B-0683-642E1A0BE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85F988-4849-BB4A-9329-1366808D5E2C}" type="datetimeFigureOut">
              <a:rPr lang="en-IL" smtClean="0"/>
              <a:t>09/11/2024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FD53F-BA42-FE8A-3ECC-B2B2CBA84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D0BA9-BC57-7FD5-0D75-68A55C97D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A5B94F-3444-054F-A587-01C26EE917C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0312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FB94A3-380E-A664-FFFB-3936F2C23573}"/>
              </a:ext>
            </a:extLst>
          </p:cNvPr>
          <p:cNvSpPr txBox="1"/>
          <p:nvPr/>
        </p:nvSpPr>
        <p:spPr>
          <a:xfrm>
            <a:off x="835290" y="3897410"/>
            <a:ext cx="16884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c</a:t>
            </a:r>
            <a:r>
              <a:rPr lang="en-IL" sz="2400" b="1" dirty="0"/>
              <a:t>elebrated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D4AA2E-C178-F770-5430-C99B08C28FB1}"/>
              </a:ext>
            </a:extLst>
          </p:cNvPr>
          <p:cNvSpPr txBox="1"/>
          <p:nvPr/>
        </p:nvSpPr>
        <p:spPr>
          <a:xfrm>
            <a:off x="2928857" y="3918891"/>
            <a:ext cx="123470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actor</a:t>
            </a:r>
            <a:endParaRPr lang="en-IL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9CD798-91DC-213D-117F-711C00D311D9}"/>
              </a:ext>
            </a:extLst>
          </p:cNvPr>
          <p:cNvSpPr txBox="1"/>
          <p:nvPr/>
        </p:nvSpPr>
        <p:spPr>
          <a:xfrm>
            <a:off x="4771482" y="3836235"/>
            <a:ext cx="25359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,</a:t>
            </a:r>
            <a:endParaRPr lang="en-IL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534913-E622-03B3-E11E-C8E6306F1C1A}"/>
              </a:ext>
            </a:extLst>
          </p:cNvPr>
          <p:cNvSpPr txBox="1"/>
          <p:nvPr/>
        </p:nvSpPr>
        <p:spPr>
          <a:xfrm>
            <a:off x="5774834" y="3875257"/>
            <a:ext cx="147311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author</a:t>
            </a:r>
            <a:endParaRPr lang="en-IL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458C94-55EE-0FDC-BEB1-80CD28891091}"/>
              </a:ext>
            </a:extLst>
          </p:cNvPr>
          <p:cNvSpPr txBox="1"/>
          <p:nvPr/>
        </p:nvSpPr>
        <p:spPr>
          <a:xfrm>
            <a:off x="7636832" y="3870292"/>
            <a:ext cx="97061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and</a:t>
            </a:r>
            <a:endParaRPr lang="en-IL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DF2D2-34FB-DD9E-376B-77817AE20DC1}"/>
              </a:ext>
            </a:extLst>
          </p:cNvPr>
          <p:cNvSpPr txBox="1"/>
          <p:nvPr/>
        </p:nvSpPr>
        <p:spPr>
          <a:xfrm>
            <a:off x="8775675" y="3876388"/>
            <a:ext cx="201377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astronaut</a:t>
            </a:r>
            <a:endParaRPr lang="en-IL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63E458-A2F9-933C-7BAF-3C83DF788CF5}"/>
              </a:ext>
            </a:extLst>
          </p:cNvPr>
          <p:cNvSpPr txBox="1"/>
          <p:nvPr/>
        </p:nvSpPr>
        <p:spPr>
          <a:xfrm>
            <a:off x="11225656" y="3855366"/>
            <a:ext cx="25359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.</a:t>
            </a:r>
            <a:endParaRPr lang="en-IL" sz="24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68A8A2-DE98-507A-8BAA-3A76BC2E4D29}"/>
              </a:ext>
            </a:extLst>
          </p:cNvPr>
          <p:cNvCxnSpPr>
            <a:cxnSpLocks/>
          </p:cNvCxnSpPr>
          <p:nvPr/>
        </p:nvCxnSpPr>
        <p:spPr>
          <a:xfrm flipV="1">
            <a:off x="1676324" y="3458095"/>
            <a:ext cx="0" cy="446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C7E1B8-9303-32EF-F4AE-796776ED1E5A}"/>
              </a:ext>
            </a:extLst>
          </p:cNvPr>
          <p:cNvCxnSpPr>
            <a:cxnSpLocks/>
          </p:cNvCxnSpPr>
          <p:nvPr/>
        </p:nvCxnSpPr>
        <p:spPr>
          <a:xfrm flipV="1">
            <a:off x="3524831" y="3491756"/>
            <a:ext cx="0" cy="439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918229-48DA-6C96-5B65-FFBE298B7DF1}"/>
              </a:ext>
            </a:extLst>
          </p:cNvPr>
          <p:cNvCxnSpPr>
            <a:cxnSpLocks/>
          </p:cNvCxnSpPr>
          <p:nvPr/>
        </p:nvCxnSpPr>
        <p:spPr>
          <a:xfrm flipV="1">
            <a:off x="4901949" y="3491756"/>
            <a:ext cx="0" cy="439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C6F0AD-129B-FBCC-7589-3628F5F96404}"/>
              </a:ext>
            </a:extLst>
          </p:cNvPr>
          <p:cNvSpPr txBox="1"/>
          <p:nvPr/>
        </p:nvSpPr>
        <p:spPr>
          <a:xfrm>
            <a:off x="742171" y="2950151"/>
            <a:ext cx="205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 Top k logits ]</a:t>
            </a:r>
            <a:endParaRPr lang="en-IL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83C2DB-857B-3BB2-871E-1B1D7744B2AC}"/>
              </a:ext>
            </a:extLst>
          </p:cNvPr>
          <p:cNvSpPr txBox="1"/>
          <p:nvPr/>
        </p:nvSpPr>
        <p:spPr>
          <a:xfrm>
            <a:off x="2550319" y="2961900"/>
            <a:ext cx="205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 Top k logits ]</a:t>
            </a:r>
            <a:endParaRPr lang="en-IL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96D48-79E8-63D5-FB46-A8C96BDD60D4}"/>
              </a:ext>
            </a:extLst>
          </p:cNvPr>
          <p:cNvSpPr txBox="1"/>
          <p:nvPr/>
        </p:nvSpPr>
        <p:spPr>
          <a:xfrm>
            <a:off x="4330572" y="2962603"/>
            <a:ext cx="205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 Top k logits ]</a:t>
            </a:r>
            <a:endParaRPr lang="en-IL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24CD62-EE88-67E3-001C-34289C1C417D}"/>
              </a:ext>
            </a:extLst>
          </p:cNvPr>
          <p:cNvSpPr txBox="1"/>
          <p:nvPr/>
        </p:nvSpPr>
        <p:spPr>
          <a:xfrm>
            <a:off x="1507453" y="4366978"/>
            <a:ext cx="308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</a:t>
            </a:r>
            <a:endParaRPr lang="en-IL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F70E38-C95E-D4E6-E378-33ED9B3E7095}"/>
              </a:ext>
            </a:extLst>
          </p:cNvPr>
          <p:cNvSpPr txBox="1"/>
          <p:nvPr/>
        </p:nvSpPr>
        <p:spPr>
          <a:xfrm>
            <a:off x="3307806" y="4366978"/>
            <a:ext cx="308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</a:t>
            </a:r>
            <a:endParaRPr lang="en-IL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33D4E3-4BD8-1676-F733-F6E9B3F07ED2}"/>
              </a:ext>
            </a:extLst>
          </p:cNvPr>
          <p:cNvSpPr txBox="1"/>
          <p:nvPr/>
        </p:nvSpPr>
        <p:spPr>
          <a:xfrm>
            <a:off x="4737771" y="4366978"/>
            <a:ext cx="308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</a:t>
            </a:r>
            <a:endParaRPr lang="en-IL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7E28CD-F65D-9EDC-4E62-6BBCBD74B162}"/>
              </a:ext>
            </a:extLst>
          </p:cNvPr>
          <p:cNvSpPr txBox="1"/>
          <p:nvPr/>
        </p:nvSpPr>
        <p:spPr>
          <a:xfrm>
            <a:off x="6352930" y="4366978"/>
            <a:ext cx="308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</a:t>
            </a:r>
            <a:endParaRPr lang="en-IL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5AB21E-48FD-E52C-042C-27DB72706DDC}"/>
              </a:ext>
            </a:extLst>
          </p:cNvPr>
          <p:cNvSpPr txBox="1"/>
          <p:nvPr/>
        </p:nvSpPr>
        <p:spPr>
          <a:xfrm>
            <a:off x="7968089" y="4366978"/>
            <a:ext cx="308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</a:t>
            </a:r>
            <a:endParaRPr lang="en-IL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FF6790-A21A-474E-9574-07D5729B2DBD}"/>
              </a:ext>
            </a:extLst>
          </p:cNvPr>
          <p:cNvSpPr txBox="1"/>
          <p:nvPr/>
        </p:nvSpPr>
        <p:spPr>
          <a:xfrm>
            <a:off x="9583248" y="4366978"/>
            <a:ext cx="308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  <a:endParaRPr lang="en-IL" sz="2400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CB1866-4E72-31C6-DE5F-4D24A463161C}"/>
              </a:ext>
            </a:extLst>
          </p:cNvPr>
          <p:cNvSpPr txBox="1"/>
          <p:nvPr/>
        </p:nvSpPr>
        <p:spPr>
          <a:xfrm>
            <a:off x="11198405" y="4366978"/>
            <a:ext cx="308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</a:t>
            </a:r>
            <a:endParaRPr lang="en-IL" sz="2400" b="1" dirty="0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9B2F4FD4-D698-5B2C-4B32-73D5563670AC}"/>
              </a:ext>
            </a:extLst>
          </p:cNvPr>
          <p:cNvSpPr/>
          <p:nvPr/>
        </p:nvSpPr>
        <p:spPr>
          <a:xfrm rot="16200000">
            <a:off x="3109372" y="3047291"/>
            <a:ext cx="557561" cy="3882366"/>
          </a:xfrm>
          <a:prstGeom prst="leftBrace">
            <a:avLst>
              <a:gd name="adj1" fmla="val 68333"/>
              <a:gd name="adj2" fmla="val 52385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 sz="2400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CC9D91D9-D921-70E3-7D37-FC9BAF91BB52}"/>
              </a:ext>
            </a:extLst>
          </p:cNvPr>
          <p:cNvSpPr/>
          <p:nvPr/>
        </p:nvSpPr>
        <p:spPr>
          <a:xfrm rot="16200000">
            <a:off x="6320865" y="3080746"/>
            <a:ext cx="557561" cy="3882360"/>
          </a:xfrm>
          <a:prstGeom prst="leftBrace">
            <a:avLst>
              <a:gd name="adj1" fmla="val 68333"/>
              <a:gd name="adj2" fmla="val 47978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 sz="2400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A70F015C-F10B-5E35-D2C4-4945E178E29D}"/>
              </a:ext>
            </a:extLst>
          </p:cNvPr>
          <p:cNvSpPr/>
          <p:nvPr/>
        </p:nvSpPr>
        <p:spPr>
          <a:xfrm rot="16200000">
            <a:off x="9445519" y="3136817"/>
            <a:ext cx="557561" cy="3770216"/>
          </a:xfrm>
          <a:prstGeom prst="leftBrace">
            <a:avLst>
              <a:gd name="adj1" fmla="val 6833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1539B5-75B9-4A64-9CB4-F4EEACE1D2B8}"/>
              </a:ext>
            </a:extLst>
          </p:cNvPr>
          <p:cNvSpPr txBox="1"/>
          <p:nvPr/>
        </p:nvSpPr>
        <p:spPr>
          <a:xfrm>
            <a:off x="3339424" y="5346127"/>
            <a:ext cx="308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</a:t>
            </a:r>
            <a:endParaRPr lang="en-IL" sz="2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D09342-2948-D3CA-A5BB-51DDBBEA3128}"/>
              </a:ext>
            </a:extLst>
          </p:cNvPr>
          <p:cNvSpPr txBox="1"/>
          <p:nvPr/>
        </p:nvSpPr>
        <p:spPr>
          <a:xfrm>
            <a:off x="6364505" y="5346127"/>
            <a:ext cx="308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</a:t>
            </a:r>
            <a:endParaRPr lang="en-IL" sz="2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3D2673-840F-F8A4-D697-29D3C1847B1C}"/>
              </a:ext>
            </a:extLst>
          </p:cNvPr>
          <p:cNvSpPr txBox="1"/>
          <p:nvPr/>
        </p:nvSpPr>
        <p:spPr>
          <a:xfrm>
            <a:off x="9570250" y="5346127"/>
            <a:ext cx="308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  <a:endParaRPr lang="en-IL" sz="2400" b="1" dirty="0">
              <a:solidFill>
                <a:srgbClr val="FF0000"/>
              </a:solidFill>
            </a:endParaRPr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C387796F-601F-4CB4-1F5C-BBC2E27F62E1}"/>
              </a:ext>
            </a:extLst>
          </p:cNvPr>
          <p:cNvSpPr/>
          <p:nvPr/>
        </p:nvSpPr>
        <p:spPr>
          <a:xfrm rot="5400000">
            <a:off x="3225941" y="141131"/>
            <a:ext cx="557561" cy="5050465"/>
          </a:xfrm>
          <a:prstGeom prst="leftBrace">
            <a:avLst>
              <a:gd name="adj1" fmla="val 184090"/>
              <a:gd name="adj2" fmla="val 49326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C01F1D-19B1-F3C6-05FB-3A90B619868C}"/>
              </a:ext>
            </a:extLst>
          </p:cNvPr>
          <p:cNvSpPr txBox="1"/>
          <p:nvPr/>
        </p:nvSpPr>
        <p:spPr>
          <a:xfrm>
            <a:off x="1829424" y="816946"/>
            <a:ext cx="3328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(window size, k)</a:t>
            </a:r>
            <a:endParaRPr lang="en-IL" sz="2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669C7E5-F38A-28EC-8D8C-C9BDDD772E8E}"/>
              </a:ext>
            </a:extLst>
          </p:cNvPr>
          <p:cNvSpPr/>
          <p:nvPr/>
        </p:nvSpPr>
        <p:spPr>
          <a:xfrm>
            <a:off x="2984465" y="1340202"/>
            <a:ext cx="1068153" cy="924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604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56EFD0-EA01-EB6A-FB03-791A45F820CB}"/>
              </a:ext>
            </a:extLst>
          </p:cNvPr>
          <p:cNvSpPr/>
          <p:nvPr/>
        </p:nvSpPr>
        <p:spPr>
          <a:xfrm>
            <a:off x="2819398" y="5790023"/>
            <a:ext cx="1469985" cy="475598"/>
          </a:xfrm>
          <a:prstGeom prst="rect">
            <a:avLst/>
          </a:prstGeom>
          <a:solidFill>
            <a:srgbClr val="FFF49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43B934-9464-D211-C96B-6EF655291B83}"/>
              </a:ext>
            </a:extLst>
          </p:cNvPr>
          <p:cNvSpPr/>
          <p:nvPr/>
        </p:nvSpPr>
        <p:spPr>
          <a:xfrm>
            <a:off x="2819399" y="4805282"/>
            <a:ext cx="1469985" cy="499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ysClr val="windowText" lastClr="000000"/>
                </a:solidFill>
              </a:rPr>
              <a:t>LSTM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42B280-094F-221E-3D74-31F39BF24B21}"/>
              </a:ext>
            </a:extLst>
          </p:cNvPr>
          <p:cNvSpPr/>
          <p:nvPr/>
        </p:nvSpPr>
        <p:spPr>
          <a:xfrm>
            <a:off x="5384157" y="4805282"/>
            <a:ext cx="1469985" cy="499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ysClr val="windowText" lastClr="000000"/>
                </a:solidFill>
              </a:rPr>
              <a:t>LSTM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ECAA21-FF71-88B5-A606-92873229E927}"/>
              </a:ext>
            </a:extLst>
          </p:cNvPr>
          <p:cNvSpPr/>
          <p:nvPr/>
        </p:nvSpPr>
        <p:spPr>
          <a:xfrm>
            <a:off x="7814842" y="4805282"/>
            <a:ext cx="1469985" cy="499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ysClr val="windowText" lastClr="000000"/>
                </a:solidFill>
              </a:rPr>
              <a:t>LSTM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5665FD-9841-7580-FBC9-CDADDFEF968C}"/>
              </a:ext>
            </a:extLst>
          </p:cNvPr>
          <p:cNvCxnSpPr/>
          <p:nvPr/>
        </p:nvCxnSpPr>
        <p:spPr>
          <a:xfrm>
            <a:off x="4444679" y="4944178"/>
            <a:ext cx="77550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CC1ABA-A48C-B96D-15D5-E41F956038AE}"/>
              </a:ext>
            </a:extLst>
          </p:cNvPr>
          <p:cNvCxnSpPr>
            <a:cxnSpLocks/>
          </p:cNvCxnSpPr>
          <p:nvPr/>
        </p:nvCxnSpPr>
        <p:spPr>
          <a:xfrm flipH="1">
            <a:off x="4444679" y="5152522"/>
            <a:ext cx="74560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133E6C-035B-BEF3-C07E-CDC6F74D1EE9}"/>
              </a:ext>
            </a:extLst>
          </p:cNvPr>
          <p:cNvCxnSpPr/>
          <p:nvPr/>
        </p:nvCxnSpPr>
        <p:spPr>
          <a:xfrm>
            <a:off x="6946740" y="4944178"/>
            <a:ext cx="77550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391329-CED6-D33D-E9DC-FC52183CA035}"/>
              </a:ext>
            </a:extLst>
          </p:cNvPr>
          <p:cNvCxnSpPr>
            <a:cxnSpLocks/>
          </p:cNvCxnSpPr>
          <p:nvPr/>
        </p:nvCxnSpPr>
        <p:spPr>
          <a:xfrm flipH="1">
            <a:off x="6946740" y="5152522"/>
            <a:ext cx="74560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0B32969-B10C-737F-F37E-EB770BA24B32}"/>
              </a:ext>
            </a:extLst>
          </p:cNvPr>
          <p:cNvSpPr/>
          <p:nvPr/>
        </p:nvSpPr>
        <p:spPr>
          <a:xfrm>
            <a:off x="2819399" y="3179180"/>
            <a:ext cx="1469985" cy="499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ysClr val="windowText" lastClr="000000"/>
                </a:solidFill>
              </a:rPr>
              <a:t>LSTM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2876DA-5E5D-2B53-53F7-1D66C9D943DF}"/>
              </a:ext>
            </a:extLst>
          </p:cNvPr>
          <p:cNvSpPr/>
          <p:nvPr/>
        </p:nvSpPr>
        <p:spPr>
          <a:xfrm>
            <a:off x="5384157" y="3179180"/>
            <a:ext cx="1469985" cy="499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ysClr val="windowText" lastClr="000000"/>
                </a:solidFill>
              </a:rPr>
              <a:t>LSTM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F0BE62-4820-9B76-B3E0-BACBAD48A7BA}"/>
              </a:ext>
            </a:extLst>
          </p:cNvPr>
          <p:cNvSpPr/>
          <p:nvPr/>
        </p:nvSpPr>
        <p:spPr>
          <a:xfrm>
            <a:off x="7814842" y="3179180"/>
            <a:ext cx="1469985" cy="499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ysClr val="windowText" lastClr="000000"/>
                </a:solidFill>
              </a:rPr>
              <a:t>LSTM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775DD5-4F08-8D0E-79B7-E64831E6A6D6}"/>
              </a:ext>
            </a:extLst>
          </p:cNvPr>
          <p:cNvCxnSpPr/>
          <p:nvPr/>
        </p:nvCxnSpPr>
        <p:spPr>
          <a:xfrm>
            <a:off x="4444679" y="3318076"/>
            <a:ext cx="77550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5F08A8-A57C-B96D-27FF-7A31C72A58C0}"/>
              </a:ext>
            </a:extLst>
          </p:cNvPr>
          <p:cNvCxnSpPr>
            <a:cxnSpLocks/>
          </p:cNvCxnSpPr>
          <p:nvPr/>
        </p:nvCxnSpPr>
        <p:spPr>
          <a:xfrm flipH="1">
            <a:off x="4444679" y="3526420"/>
            <a:ext cx="74560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5B124B-ABF0-9578-2D66-332F25975A18}"/>
              </a:ext>
            </a:extLst>
          </p:cNvPr>
          <p:cNvCxnSpPr/>
          <p:nvPr/>
        </p:nvCxnSpPr>
        <p:spPr>
          <a:xfrm>
            <a:off x="6946740" y="3318076"/>
            <a:ext cx="77550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7573D6-B188-4F16-D555-3E8C270902F4}"/>
              </a:ext>
            </a:extLst>
          </p:cNvPr>
          <p:cNvCxnSpPr>
            <a:cxnSpLocks/>
          </p:cNvCxnSpPr>
          <p:nvPr/>
        </p:nvCxnSpPr>
        <p:spPr>
          <a:xfrm flipH="1">
            <a:off x="6946740" y="3526420"/>
            <a:ext cx="74560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C92A9B1-AC07-20EF-0C2C-8E6204D40E1B}"/>
              </a:ext>
            </a:extLst>
          </p:cNvPr>
          <p:cNvSpPr/>
          <p:nvPr/>
        </p:nvSpPr>
        <p:spPr>
          <a:xfrm>
            <a:off x="2819399" y="1420860"/>
            <a:ext cx="1469985" cy="499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ysClr val="windowText" lastClr="000000"/>
                </a:solidFill>
              </a:rPr>
              <a:t>FFN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5018E7-FB6E-4878-20B7-FA414A59793A}"/>
              </a:ext>
            </a:extLst>
          </p:cNvPr>
          <p:cNvSpPr/>
          <p:nvPr/>
        </p:nvSpPr>
        <p:spPr>
          <a:xfrm>
            <a:off x="5384157" y="1420860"/>
            <a:ext cx="1469985" cy="499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ysClr val="windowText" lastClr="000000"/>
                </a:solidFill>
              </a:rPr>
              <a:t>FFN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F8F8CA-D4F5-6955-FCE1-ED047FD812F6}"/>
              </a:ext>
            </a:extLst>
          </p:cNvPr>
          <p:cNvSpPr/>
          <p:nvPr/>
        </p:nvSpPr>
        <p:spPr>
          <a:xfrm>
            <a:off x="7814842" y="1420860"/>
            <a:ext cx="1469985" cy="499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ysClr val="windowText" lastClr="000000"/>
                </a:solidFill>
              </a:rPr>
              <a:t>FFN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26A3D6-1B79-20B4-5E74-551070874AFB}"/>
              </a:ext>
            </a:extLst>
          </p:cNvPr>
          <p:cNvSpPr/>
          <p:nvPr/>
        </p:nvSpPr>
        <p:spPr>
          <a:xfrm>
            <a:off x="4417671" y="635101"/>
            <a:ext cx="1469985" cy="4996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ysClr val="windowText" lastClr="000000"/>
                </a:solidFill>
              </a:rPr>
              <a:t>SoftMax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4922BA-5AFB-CCAA-7DF3-1F2BD4CF8D52}"/>
              </a:ext>
            </a:extLst>
          </p:cNvPr>
          <p:cNvSpPr/>
          <p:nvPr/>
        </p:nvSpPr>
        <p:spPr>
          <a:xfrm>
            <a:off x="6262387" y="635101"/>
            <a:ext cx="1469985" cy="4996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ysClr val="windowText" lastClr="000000"/>
                </a:solidFill>
              </a:rPr>
              <a:t>SoftMax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6CFB694-BA8A-AEBC-EF95-D7CA2385C6EE}"/>
              </a:ext>
            </a:extLst>
          </p:cNvPr>
          <p:cNvCxnSpPr>
            <a:cxnSpLocks/>
          </p:cNvCxnSpPr>
          <p:nvPr/>
        </p:nvCxnSpPr>
        <p:spPr>
          <a:xfrm flipV="1">
            <a:off x="3548603" y="2744988"/>
            <a:ext cx="0" cy="33194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5F7496-A729-AFD7-A79F-71F1F0092622}"/>
              </a:ext>
            </a:extLst>
          </p:cNvPr>
          <p:cNvCxnSpPr>
            <a:cxnSpLocks/>
          </p:cNvCxnSpPr>
          <p:nvPr/>
        </p:nvCxnSpPr>
        <p:spPr>
          <a:xfrm flipV="1">
            <a:off x="6129758" y="2744988"/>
            <a:ext cx="0" cy="33194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BD67419-C122-D709-6FC8-99BCFE1F82E3}"/>
              </a:ext>
            </a:extLst>
          </p:cNvPr>
          <p:cNvCxnSpPr>
            <a:cxnSpLocks/>
          </p:cNvCxnSpPr>
          <p:nvPr/>
        </p:nvCxnSpPr>
        <p:spPr>
          <a:xfrm flipV="1">
            <a:off x="8537293" y="2744988"/>
            <a:ext cx="0" cy="33194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DF125BA-F94A-2DBE-94DF-525D93DE2590}"/>
              </a:ext>
            </a:extLst>
          </p:cNvPr>
          <p:cNvSpPr/>
          <p:nvPr/>
        </p:nvSpPr>
        <p:spPr>
          <a:xfrm>
            <a:off x="2592738" y="4075700"/>
            <a:ext cx="7048969" cy="3327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ysClr val="windowText" lastClr="000000"/>
                </a:solidFill>
              </a:rPr>
              <a:t>DropOut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57A5D9D-3F63-A7A5-6E4A-CCC2344D6537}"/>
              </a:ext>
            </a:extLst>
          </p:cNvPr>
          <p:cNvCxnSpPr>
            <a:cxnSpLocks/>
          </p:cNvCxnSpPr>
          <p:nvPr/>
        </p:nvCxnSpPr>
        <p:spPr>
          <a:xfrm flipV="1">
            <a:off x="3548603" y="4431552"/>
            <a:ext cx="0" cy="33194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35861DC-447A-A68E-3F3B-2E2F68C85DDD}"/>
              </a:ext>
            </a:extLst>
          </p:cNvPr>
          <p:cNvCxnSpPr>
            <a:cxnSpLocks/>
          </p:cNvCxnSpPr>
          <p:nvPr/>
        </p:nvCxnSpPr>
        <p:spPr>
          <a:xfrm flipV="1">
            <a:off x="6129758" y="4431552"/>
            <a:ext cx="0" cy="33194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7AA5CFA-D002-2C7C-B0F1-8F4BA0821EA4}"/>
              </a:ext>
            </a:extLst>
          </p:cNvPr>
          <p:cNvCxnSpPr>
            <a:cxnSpLocks/>
          </p:cNvCxnSpPr>
          <p:nvPr/>
        </p:nvCxnSpPr>
        <p:spPr>
          <a:xfrm flipV="1">
            <a:off x="8537293" y="4431552"/>
            <a:ext cx="0" cy="33194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1852BA4-FFD3-AAAA-0FE1-A51905547D11}"/>
              </a:ext>
            </a:extLst>
          </p:cNvPr>
          <p:cNvCxnSpPr>
            <a:cxnSpLocks/>
          </p:cNvCxnSpPr>
          <p:nvPr/>
        </p:nvCxnSpPr>
        <p:spPr>
          <a:xfrm flipV="1">
            <a:off x="3548603" y="3701970"/>
            <a:ext cx="0" cy="33194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4B7787-F12B-E9A6-DD6B-69B378FE7D50}"/>
              </a:ext>
            </a:extLst>
          </p:cNvPr>
          <p:cNvCxnSpPr>
            <a:cxnSpLocks/>
          </p:cNvCxnSpPr>
          <p:nvPr/>
        </p:nvCxnSpPr>
        <p:spPr>
          <a:xfrm flipV="1">
            <a:off x="6129758" y="3701970"/>
            <a:ext cx="0" cy="33194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7D836F6-1054-9734-5CBD-1F2C2992A815}"/>
              </a:ext>
            </a:extLst>
          </p:cNvPr>
          <p:cNvCxnSpPr>
            <a:cxnSpLocks/>
          </p:cNvCxnSpPr>
          <p:nvPr/>
        </p:nvCxnSpPr>
        <p:spPr>
          <a:xfrm flipV="1">
            <a:off x="8537293" y="3701970"/>
            <a:ext cx="0" cy="33194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50377DE-77AD-84B1-A5AA-048D46A31829}"/>
              </a:ext>
            </a:extLst>
          </p:cNvPr>
          <p:cNvSpPr/>
          <p:nvPr/>
        </p:nvSpPr>
        <p:spPr>
          <a:xfrm>
            <a:off x="2581163" y="2361377"/>
            <a:ext cx="7048969" cy="3327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ysClr val="windowText" lastClr="000000"/>
                </a:solidFill>
              </a:rPr>
              <a:t>DropOut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A2F0604-82E9-4126-8975-6B35505C5F1C}"/>
              </a:ext>
            </a:extLst>
          </p:cNvPr>
          <p:cNvSpPr/>
          <p:nvPr/>
        </p:nvSpPr>
        <p:spPr>
          <a:xfrm>
            <a:off x="5394765" y="5790023"/>
            <a:ext cx="1469985" cy="475598"/>
          </a:xfrm>
          <a:prstGeom prst="rect">
            <a:avLst/>
          </a:prstGeom>
          <a:solidFill>
            <a:srgbClr val="FFF49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FEBFC6C-BC66-3E34-9B64-03ECEF44C301}"/>
              </a:ext>
            </a:extLst>
          </p:cNvPr>
          <p:cNvSpPr/>
          <p:nvPr/>
        </p:nvSpPr>
        <p:spPr>
          <a:xfrm>
            <a:off x="7814842" y="5790023"/>
            <a:ext cx="1469985" cy="475598"/>
          </a:xfrm>
          <a:prstGeom prst="rect">
            <a:avLst/>
          </a:prstGeom>
          <a:solidFill>
            <a:srgbClr val="FFF49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9998FDD-7288-A969-6FD3-825067549815}"/>
              </a:ext>
            </a:extLst>
          </p:cNvPr>
          <p:cNvCxnSpPr>
            <a:cxnSpLocks/>
          </p:cNvCxnSpPr>
          <p:nvPr/>
        </p:nvCxnSpPr>
        <p:spPr>
          <a:xfrm flipV="1">
            <a:off x="3548603" y="5362797"/>
            <a:ext cx="0" cy="33194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778636A-275D-EFAB-02FB-6C3E1D260E09}"/>
              </a:ext>
            </a:extLst>
          </p:cNvPr>
          <p:cNvCxnSpPr>
            <a:cxnSpLocks/>
          </p:cNvCxnSpPr>
          <p:nvPr/>
        </p:nvCxnSpPr>
        <p:spPr>
          <a:xfrm flipV="1">
            <a:off x="6129758" y="5362797"/>
            <a:ext cx="0" cy="33194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9C4FD86-9F2D-8CA4-4B1E-8E47D3C397E3}"/>
              </a:ext>
            </a:extLst>
          </p:cNvPr>
          <p:cNvCxnSpPr>
            <a:cxnSpLocks/>
          </p:cNvCxnSpPr>
          <p:nvPr/>
        </p:nvCxnSpPr>
        <p:spPr>
          <a:xfrm flipV="1">
            <a:off x="8537293" y="5362797"/>
            <a:ext cx="0" cy="33194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97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88C8C4-0354-7639-235A-B203A5171727}"/>
              </a:ext>
            </a:extLst>
          </p:cNvPr>
          <p:cNvSpPr/>
          <p:nvPr/>
        </p:nvSpPr>
        <p:spPr>
          <a:xfrm>
            <a:off x="318373" y="3564225"/>
            <a:ext cx="866623" cy="92418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4EC56B-D476-A946-1E25-529394801329}"/>
              </a:ext>
            </a:extLst>
          </p:cNvPr>
          <p:cNvSpPr/>
          <p:nvPr/>
        </p:nvSpPr>
        <p:spPr>
          <a:xfrm>
            <a:off x="424475" y="3672849"/>
            <a:ext cx="866623" cy="92418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AFD9CF-0155-0600-E8D2-C948E830C081}"/>
              </a:ext>
            </a:extLst>
          </p:cNvPr>
          <p:cNvSpPr/>
          <p:nvPr/>
        </p:nvSpPr>
        <p:spPr>
          <a:xfrm>
            <a:off x="530577" y="3781473"/>
            <a:ext cx="866623" cy="92418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2D369A-5643-0DCC-F6DF-311239AD7867}"/>
              </a:ext>
            </a:extLst>
          </p:cNvPr>
          <p:cNvSpPr/>
          <p:nvPr/>
        </p:nvSpPr>
        <p:spPr>
          <a:xfrm>
            <a:off x="640245" y="3874964"/>
            <a:ext cx="866623" cy="92418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BABD3D-3845-CD28-09CB-C6BBEC042057}"/>
              </a:ext>
            </a:extLst>
          </p:cNvPr>
          <p:cNvSpPr/>
          <p:nvPr/>
        </p:nvSpPr>
        <p:spPr>
          <a:xfrm>
            <a:off x="746347" y="3983588"/>
            <a:ext cx="866623" cy="92418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0AD2CB-38E1-235A-C1F8-907C4E48A719}"/>
              </a:ext>
            </a:extLst>
          </p:cNvPr>
          <p:cNvSpPr/>
          <p:nvPr/>
        </p:nvSpPr>
        <p:spPr>
          <a:xfrm>
            <a:off x="852449" y="4092212"/>
            <a:ext cx="866623" cy="92418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427D0A-BB34-BBC8-CFFB-C02998596B01}"/>
              </a:ext>
            </a:extLst>
          </p:cNvPr>
          <p:cNvSpPr txBox="1"/>
          <p:nvPr/>
        </p:nvSpPr>
        <p:spPr>
          <a:xfrm>
            <a:off x="53799" y="3093828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b="1" dirty="0"/>
              <a:t>Input</a:t>
            </a:r>
            <a:r>
              <a:rPr lang="en-IL" dirty="0"/>
              <a:t>, time-series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C7A650-51AE-18F2-47A2-F82A1874C8C8}"/>
              </a:ext>
            </a:extLst>
          </p:cNvPr>
          <p:cNvSpPr/>
          <p:nvPr/>
        </p:nvSpPr>
        <p:spPr>
          <a:xfrm>
            <a:off x="2783895" y="620612"/>
            <a:ext cx="569919" cy="12341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IL" dirty="0"/>
              <a:t>Bi-LSTM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A4BDE8-EB05-0FB4-E92F-257266F15E87}"/>
              </a:ext>
            </a:extLst>
          </p:cNvPr>
          <p:cNvSpPr/>
          <p:nvPr/>
        </p:nvSpPr>
        <p:spPr>
          <a:xfrm>
            <a:off x="4310030" y="620612"/>
            <a:ext cx="330050" cy="12341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IL" sz="1600" dirty="0"/>
              <a:t>Dropout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A815862-75F6-F7D3-8B57-DE705B1F26FF}"/>
              </a:ext>
            </a:extLst>
          </p:cNvPr>
          <p:cNvSpPr/>
          <p:nvPr/>
        </p:nvSpPr>
        <p:spPr>
          <a:xfrm>
            <a:off x="8408697" y="620612"/>
            <a:ext cx="398597" cy="12341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IL" dirty="0"/>
              <a:t>FFN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11674D-3345-6C5B-C24E-EA54B9BF3D80}"/>
              </a:ext>
            </a:extLst>
          </p:cNvPr>
          <p:cNvSpPr/>
          <p:nvPr/>
        </p:nvSpPr>
        <p:spPr>
          <a:xfrm>
            <a:off x="9763511" y="747454"/>
            <a:ext cx="368295" cy="9804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IL" dirty="0"/>
              <a:t>softmax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5F5450-7F2F-F13B-D09A-FCFBE4A8C88C}"/>
              </a:ext>
            </a:extLst>
          </p:cNvPr>
          <p:cNvCxnSpPr>
            <a:cxnSpLocks/>
          </p:cNvCxnSpPr>
          <p:nvPr/>
        </p:nvCxnSpPr>
        <p:spPr>
          <a:xfrm>
            <a:off x="3554754" y="1237683"/>
            <a:ext cx="55433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5760BC4-AC27-D6F6-3A90-8C0D9F628810}"/>
              </a:ext>
            </a:extLst>
          </p:cNvPr>
          <p:cNvCxnSpPr>
            <a:cxnSpLocks/>
          </p:cNvCxnSpPr>
          <p:nvPr/>
        </p:nvCxnSpPr>
        <p:spPr>
          <a:xfrm>
            <a:off x="4841020" y="1237683"/>
            <a:ext cx="55433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F367D8B-38FE-C28C-BAD4-8A13EC358276}"/>
              </a:ext>
            </a:extLst>
          </p:cNvPr>
          <p:cNvCxnSpPr>
            <a:cxnSpLocks/>
          </p:cNvCxnSpPr>
          <p:nvPr/>
        </p:nvCxnSpPr>
        <p:spPr>
          <a:xfrm>
            <a:off x="6367155" y="1237683"/>
            <a:ext cx="55433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4B634CA-7AFA-5128-F7E2-9417A8DAC1DE}"/>
              </a:ext>
            </a:extLst>
          </p:cNvPr>
          <p:cNvCxnSpPr>
            <a:cxnSpLocks/>
          </p:cNvCxnSpPr>
          <p:nvPr/>
        </p:nvCxnSpPr>
        <p:spPr>
          <a:xfrm>
            <a:off x="7653421" y="1237683"/>
            <a:ext cx="55433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82A9038-BA46-C13B-4AD8-9FB9D574E4CA}"/>
              </a:ext>
            </a:extLst>
          </p:cNvPr>
          <p:cNvCxnSpPr>
            <a:cxnSpLocks/>
          </p:cNvCxnSpPr>
          <p:nvPr/>
        </p:nvCxnSpPr>
        <p:spPr>
          <a:xfrm>
            <a:off x="9008234" y="1237683"/>
            <a:ext cx="55433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0B10921-1873-DC93-2A48-CA32801B03E8}"/>
              </a:ext>
            </a:extLst>
          </p:cNvPr>
          <p:cNvSpPr/>
          <p:nvPr/>
        </p:nvSpPr>
        <p:spPr>
          <a:xfrm>
            <a:off x="53799" y="3054738"/>
            <a:ext cx="2085897" cy="217135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92AEAA-3E64-EF89-BB0B-437643F88AF3}"/>
              </a:ext>
            </a:extLst>
          </p:cNvPr>
          <p:cNvSpPr txBox="1"/>
          <p:nvPr/>
        </p:nvSpPr>
        <p:spPr>
          <a:xfrm>
            <a:off x="10905818" y="3238193"/>
            <a:ext cx="1292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b="1" dirty="0"/>
              <a:t>Output</a:t>
            </a:r>
            <a:r>
              <a:rPr lang="en-IL" dirty="0"/>
              <a:t>,</a:t>
            </a:r>
          </a:p>
          <a:p>
            <a:r>
              <a:rPr lang="en-IL" dirty="0"/>
              <a:t> probability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E11167F-BA2B-770F-F872-86BDECAC0CD7}"/>
              </a:ext>
            </a:extLst>
          </p:cNvPr>
          <p:cNvSpPr/>
          <p:nvPr/>
        </p:nvSpPr>
        <p:spPr>
          <a:xfrm>
            <a:off x="10905817" y="3054738"/>
            <a:ext cx="1232383" cy="97981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31534F8-A21E-C5EA-3378-5F0DF06047C9}"/>
              </a:ext>
            </a:extLst>
          </p:cNvPr>
          <p:cNvSpPr/>
          <p:nvPr/>
        </p:nvSpPr>
        <p:spPr>
          <a:xfrm>
            <a:off x="2512773" y="94074"/>
            <a:ext cx="8311216" cy="213706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747488C-640A-C2B6-A331-B4937B598124}"/>
              </a:ext>
            </a:extLst>
          </p:cNvPr>
          <p:cNvSpPr txBox="1"/>
          <p:nvPr/>
        </p:nvSpPr>
        <p:spPr>
          <a:xfrm>
            <a:off x="2523087" y="82529"/>
            <a:ext cx="94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b="1" dirty="0">
                <a:solidFill>
                  <a:schemeClr val="bg1">
                    <a:lumMod val="50000"/>
                  </a:schemeClr>
                </a:solidFill>
              </a:rPr>
              <a:t>BiLSTM</a:t>
            </a:r>
            <a:endParaRPr lang="en-I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5D008A0-F740-A0BD-A776-234A7F4BD1E8}"/>
              </a:ext>
            </a:extLst>
          </p:cNvPr>
          <p:cNvSpPr/>
          <p:nvPr/>
        </p:nvSpPr>
        <p:spPr>
          <a:xfrm>
            <a:off x="2807160" y="2679513"/>
            <a:ext cx="370097" cy="1472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IL" dirty="0"/>
              <a:t>Conv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4DF4450-89CF-3744-7D37-9ABA0BB5D0BA}"/>
              </a:ext>
            </a:extLst>
          </p:cNvPr>
          <p:cNvCxnSpPr>
            <a:cxnSpLocks/>
          </p:cNvCxnSpPr>
          <p:nvPr/>
        </p:nvCxnSpPr>
        <p:spPr>
          <a:xfrm>
            <a:off x="3577264" y="3415813"/>
            <a:ext cx="43359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562E132-783E-9AEB-7BE6-9ED3424D5664}"/>
              </a:ext>
            </a:extLst>
          </p:cNvPr>
          <p:cNvSpPr/>
          <p:nvPr/>
        </p:nvSpPr>
        <p:spPr>
          <a:xfrm>
            <a:off x="2508605" y="2337638"/>
            <a:ext cx="8311216" cy="213706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74ABB7-67A6-A0B9-F46F-90C68013F06E}"/>
              </a:ext>
            </a:extLst>
          </p:cNvPr>
          <p:cNvSpPr txBox="1"/>
          <p:nvPr/>
        </p:nvSpPr>
        <p:spPr>
          <a:xfrm>
            <a:off x="2518919" y="2326093"/>
            <a:ext cx="63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b="1" dirty="0">
                <a:solidFill>
                  <a:schemeClr val="bg1">
                    <a:lumMod val="50000"/>
                  </a:schemeClr>
                </a:solidFill>
              </a:rPr>
              <a:t>FCN</a:t>
            </a:r>
            <a:endParaRPr lang="en-I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E999EDD-DF53-48B4-816C-5E1D67C014C5}"/>
              </a:ext>
            </a:extLst>
          </p:cNvPr>
          <p:cNvSpPr/>
          <p:nvPr/>
        </p:nvSpPr>
        <p:spPr>
          <a:xfrm>
            <a:off x="2517722" y="4597036"/>
            <a:ext cx="8311216" cy="219336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6ED4F29-47B3-A0EA-AA80-13B0615A9F2E}"/>
              </a:ext>
            </a:extLst>
          </p:cNvPr>
          <p:cNvSpPr txBox="1"/>
          <p:nvPr/>
        </p:nvSpPr>
        <p:spPr>
          <a:xfrm>
            <a:off x="2528036" y="459607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b="1" dirty="0">
                <a:solidFill>
                  <a:schemeClr val="bg1">
                    <a:lumMod val="50000"/>
                  </a:schemeClr>
                </a:solidFill>
              </a:rPr>
              <a:t>ResNet</a:t>
            </a:r>
            <a:endParaRPr lang="en-I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5E5DEE-4E21-2202-90BA-CB80056D1D90}"/>
              </a:ext>
            </a:extLst>
          </p:cNvPr>
          <p:cNvSpPr/>
          <p:nvPr/>
        </p:nvSpPr>
        <p:spPr>
          <a:xfrm>
            <a:off x="3242829" y="2844187"/>
            <a:ext cx="268863" cy="11432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IL" sz="1600" dirty="0"/>
              <a:t>BN + ReLU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1CC8D76-C068-1532-6AD8-B6A8F3BAEEF4}"/>
              </a:ext>
            </a:extLst>
          </p:cNvPr>
          <p:cNvSpPr/>
          <p:nvPr/>
        </p:nvSpPr>
        <p:spPr>
          <a:xfrm>
            <a:off x="7122431" y="620612"/>
            <a:ext cx="330050" cy="12341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IL" sz="1600" dirty="0"/>
              <a:t>Dropout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7D626C9-A7CB-327E-938D-D58DFC596787}"/>
              </a:ext>
            </a:extLst>
          </p:cNvPr>
          <p:cNvSpPr/>
          <p:nvPr/>
        </p:nvSpPr>
        <p:spPr>
          <a:xfrm>
            <a:off x="5596296" y="620612"/>
            <a:ext cx="569919" cy="12341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IL" dirty="0"/>
              <a:t>Bi-LSTM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0E8A1D0-35CF-773B-5F16-3C33428EFBAC}"/>
              </a:ext>
            </a:extLst>
          </p:cNvPr>
          <p:cNvSpPr/>
          <p:nvPr/>
        </p:nvSpPr>
        <p:spPr>
          <a:xfrm>
            <a:off x="9763511" y="2925584"/>
            <a:ext cx="368295" cy="9804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IL" dirty="0"/>
              <a:t>softmax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8969E13-06EB-66F7-5B21-B5C6C3540628}"/>
              </a:ext>
            </a:extLst>
          </p:cNvPr>
          <p:cNvSpPr/>
          <p:nvPr/>
        </p:nvSpPr>
        <p:spPr>
          <a:xfrm>
            <a:off x="10328998" y="5309190"/>
            <a:ext cx="368295" cy="9804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IL" dirty="0"/>
              <a:t>softmax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4147EBE-5FE7-20DA-9A97-D6C3C45716F1}"/>
              </a:ext>
            </a:extLst>
          </p:cNvPr>
          <p:cNvSpPr/>
          <p:nvPr/>
        </p:nvSpPr>
        <p:spPr>
          <a:xfrm>
            <a:off x="4971220" y="2679513"/>
            <a:ext cx="370097" cy="1472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IL" dirty="0"/>
              <a:t>Conv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8354EA2-ED3B-7787-B89F-C9A0CEF799A7}"/>
              </a:ext>
            </a:extLst>
          </p:cNvPr>
          <p:cNvSpPr/>
          <p:nvPr/>
        </p:nvSpPr>
        <p:spPr>
          <a:xfrm>
            <a:off x="5406889" y="2844187"/>
            <a:ext cx="268863" cy="11432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IL" sz="1600" dirty="0"/>
              <a:t>BN + ReLU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E6647B6-2FD6-EDF3-DDE6-8AC2872BB0D6}"/>
              </a:ext>
            </a:extLst>
          </p:cNvPr>
          <p:cNvSpPr/>
          <p:nvPr/>
        </p:nvSpPr>
        <p:spPr>
          <a:xfrm>
            <a:off x="7135280" y="2679513"/>
            <a:ext cx="370097" cy="1472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IL" dirty="0"/>
              <a:t>Conv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6C6B08A-6A49-9C80-7D96-7F2707EDD6C4}"/>
              </a:ext>
            </a:extLst>
          </p:cNvPr>
          <p:cNvSpPr/>
          <p:nvPr/>
        </p:nvSpPr>
        <p:spPr>
          <a:xfrm>
            <a:off x="7570949" y="2844187"/>
            <a:ext cx="268863" cy="11432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IL" sz="1600" dirty="0"/>
              <a:t>BN + ReLU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E7E0065-8382-D9A0-8710-E8B7228926A6}"/>
              </a:ext>
            </a:extLst>
          </p:cNvPr>
          <p:cNvCxnSpPr>
            <a:cxnSpLocks/>
          </p:cNvCxnSpPr>
          <p:nvPr/>
        </p:nvCxnSpPr>
        <p:spPr>
          <a:xfrm>
            <a:off x="4472053" y="3415813"/>
            <a:ext cx="43359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9F106E8-14D1-10CC-9196-7DA1BF5CAF1B}"/>
              </a:ext>
            </a:extLst>
          </p:cNvPr>
          <p:cNvCxnSpPr>
            <a:cxnSpLocks/>
          </p:cNvCxnSpPr>
          <p:nvPr/>
        </p:nvCxnSpPr>
        <p:spPr>
          <a:xfrm>
            <a:off x="5741324" y="3415813"/>
            <a:ext cx="43359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554EC9B-3C5A-CAC1-8CCC-F424422B7020}"/>
              </a:ext>
            </a:extLst>
          </p:cNvPr>
          <p:cNvCxnSpPr>
            <a:cxnSpLocks/>
          </p:cNvCxnSpPr>
          <p:nvPr/>
        </p:nvCxnSpPr>
        <p:spPr>
          <a:xfrm>
            <a:off x="6636113" y="3415813"/>
            <a:ext cx="43359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3DA5743-4C5B-4ECC-D016-A4B817B12FD4}"/>
              </a:ext>
            </a:extLst>
          </p:cNvPr>
          <p:cNvCxnSpPr>
            <a:cxnSpLocks/>
          </p:cNvCxnSpPr>
          <p:nvPr/>
        </p:nvCxnSpPr>
        <p:spPr>
          <a:xfrm>
            <a:off x="7905384" y="3415813"/>
            <a:ext cx="43359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54B8AD1-1DD7-DC7C-3D13-05F876045451}"/>
              </a:ext>
            </a:extLst>
          </p:cNvPr>
          <p:cNvCxnSpPr>
            <a:cxnSpLocks/>
          </p:cNvCxnSpPr>
          <p:nvPr/>
        </p:nvCxnSpPr>
        <p:spPr>
          <a:xfrm>
            <a:off x="8800173" y="3415813"/>
            <a:ext cx="43359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5ABCD7A0-3574-5AC4-0D9E-F6593E6FB68C}"/>
              </a:ext>
            </a:extLst>
          </p:cNvPr>
          <p:cNvSpPr txBox="1"/>
          <p:nvPr/>
        </p:nvSpPr>
        <p:spPr>
          <a:xfrm>
            <a:off x="2832251" y="1852323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400" dirty="0"/>
              <a:t>256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B1FBA55-11E2-0447-C787-555BC476BA14}"/>
              </a:ext>
            </a:extLst>
          </p:cNvPr>
          <p:cNvSpPr txBox="1"/>
          <p:nvPr/>
        </p:nvSpPr>
        <p:spPr>
          <a:xfrm>
            <a:off x="5658363" y="1852323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400" dirty="0"/>
              <a:t>256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F4FF582-378C-E89F-62BB-8FF36E6EEAA3}"/>
              </a:ext>
            </a:extLst>
          </p:cNvPr>
          <p:cNvSpPr txBox="1"/>
          <p:nvPr/>
        </p:nvSpPr>
        <p:spPr>
          <a:xfrm>
            <a:off x="8398814" y="1852323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400" dirty="0"/>
              <a:t>256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018B494-6AB9-A55E-E797-0A711213D3CF}"/>
              </a:ext>
            </a:extLst>
          </p:cNvPr>
          <p:cNvSpPr txBox="1"/>
          <p:nvPr/>
        </p:nvSpPr>
        <p:spPr>
          <a:xfrm>
            <a:off x="2758258" y="414485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400" dirty="0"/>
              <a:t>128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E011987-CAB1-FFA8-E8B7-7242ADE3AAC7}"/>
              </a:ext>
            </a:extLst>
          </p:cNvPr>
          <p:cNvSpPr txBox="1"/>
          <p:nvPr/>
        </p:nvSpPr>
        <p:spPr>
          <a:xfrm>
            <a:off x="4946371" y="4140743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400" dirty="0"/>
              <a:t>256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196F6C5-381F-FD0D-D2D7-97F50BB3A23D}"/>
              </a:ext>
            </a:extLst>
          </p:cNvPr>
          <p:cNvSpPr txBox="1"/>
          <p:nvPr/>
        </p:nvSpPr>
        <p:spPr>
          <a:xfrm>
            <a:off x="7099461" y="4146622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400" dirty="0"/>
              <a:t>128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739EB9B-D348-478B-E6D8-83B4ECE889CB}"/>
              </a:ext>
            </a:extLst>
          </p:cNvPr>
          <p:cNvSpPr/>
          <p:nvPr/>
        </p:nvSpPr>
        <p:spPr>
          <a:xfrm>
            <a:off x="9299340" y="2679513"/>
            <a:ext cx="398597" cy="14726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IL" sz="1600" dirty="0"/>
              <a:t>Global Pooling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68A0EB2-9E0D-9BE3-F237-09744A876EEC}"/>
              </a:ext>
            </a:extLst>
          </p:cNvPr>
          <p:cNvSpPr/>
          <p:nvPr/>
        </p:nvSpPr>
        <p:spPr>
          <a:xfrm>
            <a:off x="4076431" y="2798742"/>
            <a:ext cx="330050" cy="12341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IL" sz="1600" dirty="0"/>
              <a:t>Dropout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FF6CBBF-937A-EA50-0180-E19826DC0573}"/>
              </a:ext>
            </a:extLst>
          </p:cNvPr>
          <p:cNvSpPr/>
          <p:nvPr/>
        </p:nvSpPr>
        <p:spPr>
          <a:xfrm>
            <a:off x="6240491" y="2798742"/>
            <a:ext cx="330050" cy="12341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IL" sz="1600" dirty="0"/>
              <a:t>Dropout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CB270A7-6986-08E3-410F-3569023F729D}"/>
              </a:ext>
            </a:extLst>
          </p:cNvPr>
          <p:cNvSpPr/>
          <p:nvPr/>
        </p:nvSpPr>
        <p:spPr>
          <a:xfrm>
            <a:off x="8404551" y="2798742"/>
            <a:ext cx="330050" cy="12341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IL" sz="1600" dirty="0"/>
              <a:t>Dropout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7040C6E-002A-5E1F-9909-B65F24F5E298}"/>
              </a:ext>
            </a:extLst>
          </p:cNvPr>
          <p:cNvSpPr txBox="1"/>
          <p:nvPr/>
        </p:nvSpPr>
        <p:spPr>
          <a:xfrm>
            <a:off x="2678625" y="6492355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400" dirty="0"/>
              <a:t>64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15AD7FC-E86B-2824-EBE7-33A2989C32CB}"/>
              </a:ext>
            </a:extLst>
          </p:cNvPr>
          <p:cNvSpPr txBox="1"/>
          <p:nvPr/>
        </p:nvSpPr>
        <p:spPr>
          <a:xfrm>
            <a:off x="3290165" y="6492355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400" dirty="0"/>
              <a:t>64</a:t>
            </a: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9132EECC-BC8D-21B9-9289-A54FC395C1E7}"/>
              </a:ext>
            </a:extLst>
          </p:cNvPr>
          <p:cNvGrpSpPr/>
          <p:nvPr/>
        </p:nvGrpSpPr>
        <p:grpSpPr>
          <a:xfrm>
            <a:off x="2700022" y="5100410"/>
            <a:ext cx="1795160" cy="1398019"/>
            <a:chOff x="2712349" y="4981538"/>
            <a:chExt cx="1795160" cy="139801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086F9B1A-1AB4-9914-9963-9CB141D88438}"/>
                </a:ext>
              </a:extLst>
            </p:cNvPr>
            <p:cNvSpPr/>
            <p:nvPr/>
          </p:nvSpPr>
          <p:spPr>
            <a:xfrm>
              <a:off x="2712349" y="4981538"/>
              <a:ext cx="313069" cy="13980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IL" dirty="0"/>
                <a:t>Conv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7E0BB827-41FD-FC21-6BCF-879B09453658}"/>
                </a:ext>
              </a:extLst>
            </p:cNvPr>
            <p:cNvSpPr/>
            <p:nvPr/>
          </p:nvSpPr>
          <p:spPr>
            <a:xfrm>
              <a:off x="3038948" y="5108921"/>
              <a:ext cx="268863" cy="11432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IL" sz="1600" dirty="0"/>
                <a:t>BN + ReLU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59E6BD90-47B0-0330-8E43-6729ED67ABEA}"/>
                </a:ext>
              </a:extLst>
            </p:cNvPr>
            <p:cNvSpPr/>
            <p:nvPr/>
          </p:nvSpPr>
          <p:spPr>
            <a:xfrm>
              <a:off x="3321341" y="4981538"/>
              <a:ext cx="313069" cy="13980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IL" dirty="0"/>
                <a:t>Conv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B000C6B6-3EFC-CA8E-E644-4EEF9A16CD10}"/>
                </a:ext>
              </a:extLst>
            </p:cNvPr>
            <p:cNvSpPr/>
            <p:nvPr/>
          </p:nvSpPr>
          <p:spPr>
            <a:xfrm>
              <a:off x="3638796" y="5108921"/>
              <a:ext cx="268863" cy="11432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IL" sz="1600" dirty="0"/>
                <a:t>BN + ReLU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404A14C8-4C3B-5CB6-04D3-2075A6A59AE8}"/>
                </a:ext>
              </a:extLst>
            </p:cNvPr>
            <p:cNvSpPr/>
            <p:nvPr/>
          </p:nvSpPr>
          <p:spPr>
            <a:xfrm>
              <a:off x="3912045" y="4981538"/>
              <a:ext cx="313069" cy="13980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IL" dirty="0"/>
                <a:t>Conv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CFA94EEF-B88C-9F97-B3C9-6BA533D07309}"/>
                </a:ext>
              </a:extLst>
            </p:cNvPr>
            <p:cNvSpPr/>
            <p:nvPr/>
          </p:nvSpPr>
          <p:spPr>
            <a:xfrm>
              <a:off x="4238646" y="5108921"/>
              <a:ext cx="268863" cy="11432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IL" sz="1600" dirty="0"/>
                <a:t>BN + ReLU</a:t>
              </a:r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893F7A95-3968-075F-6266-701A1050EFDF}"/>
              </a:ext>
            </a:extLst>
          </p:cNvPr>
          <p:cNvSpPr txBox="1"/>
          <p:nvPr/>
        </p:nvSpPr>
        <p:spPr>
          <a:xfrm>
            <a:off x="3880552" y="6492355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400" dirty="0"/>
              <a:t>64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1EAA5BA4-4869-3E1D-1E87-4A1219BA768B}"/>
              </a:ext>
            </a:extLst>
          </p:cNvPr>
          <p:cNvSpPr/>
          <p:nvPr/>
        </p:nvSpPr>
        <p:spPr>
          <a:xfrm>
            <a:off x="9889081" y="5063119"/>
            <a:ext cx="398597" cy="14726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IL" sz="1600" dirty="0"/>
              <a:t>Global Pooling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33926B-6A79-EB43-C1C1-556A44BC598A}"/>
              </a:ext>
            </a:extLst>
          </p:cNvPr>
          <p:cNvCxnSpPr>
            <a:cxnSpLocks/>
          </p:cNvCxnSpPr>
          <p:nvPr/>
        </p:nvCxnSpPr>
        <p:spPr>
          <a:xfrm>
            <a:off x="123407" y="3429000"/>
            <a:ext cx="255521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410579F1-1ED4-53DC-8A5B-DCFF29009331}"/>
              </a:ext>
            </a:extLst>
          </p:cNvPr>
          <p:cNvCxnSpPr>
            <a:cxnSpLocks/>
          </p:cNvCxnSpPr>
          <p:nvPr/>
        </p:nvCxnSpPr>
        <p:spPr>
          <a:xfrm>
            <a:off x="2313432" y="1237683"/>
            <a:ext cx="0" cy="457088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3FEB2661-E264-AF78-95B4-662019D58B5A}"/>
              </a:ext>
            </a:extLst>
          </p:cNvPr>
          <p:cNvCxnSpPr>
            <a:cxnSpLocks/>
          </p:cNvCxnSpPr>
          <p:nvPr/>
        </p:nvCxnSpPr>
        <p:spPr>
          <a:xfrm>
            <a:off x="2304288" y="1237683"/>
            <a:ext cx="408061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81B6BC11-B462-31F7-6D59-23D01948D048}"/>
              </a:ext>
            </a:extLst>
          </p:cNvPr>
          <p:cNvCxnSpPr>
            <a:cxnSpLocks/>
          </p:cNvCxnSpPr>
          <p:nvPr/>
        </p:nvCxnSpPr>
        <p:spPr>
          <a:xfrm>
            <a:off x="2313432" y="5808563"/>
            <a:ext cx="365193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70B09325-4B4A-15FD-2C3F-AA20EEEA0B98}"/>
              </a:ext>
            </a:extLst>
          </p:cNvPr>
          <p:cNvGrpSpPr/>
          <p:nvPr/>
        </p:nvGrpSpPr>
        <p:grpSpPr>
          <a:xfrm>
            <a:off x="4830693" y="5100410"/>
            <a:ext cx="1795160" cy="1398019"/>
            <a:chOff x="5085632" y="4981538"/>
            <a:chExt cx="1795160" cy="1398019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00F6D3D2-CF2D-D54F-5C3C-4A4FC54CC8E1}"/>
                </a:ext>
              </a:extLst>
            </p:cNvPr>
            <p:cNvSpPr/>
            <p:nvPr/>
          </p:nvSpPr>
          <p:spPr>
            <a:xfrm>
              <a:off x="5085632" y="4981538"/>
              <a:ext cx="313069" cy="13980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IL" dirty="0"/>
                <a:t>Conv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E2006BEB-9C86-FFF6-CAB5-4E272CCAEB24}"/>
                </a:ext>
              </a:extLst>
            </p:cNvPr>
            <p:cNvSpPr/>
            <p:nvPr/>
          </p:nvSpPr>
          <p:spPr>
            <a:xfrm>
              <a:off x="5412231" y="5108921"/>
              <a:ext cx="268863" cy="11432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IL" sz="1600" dirty="0"/>
                <a:t>BN + ReLU</a:t>
              </a: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A3CFFFA7-F879-256E-55DE-DD6BADEF57C8}"/>
                </a:ext>
              </a:extLst>
            </p:cNvPr>
            <p:cNvSpPr/>
            <p:nvPr/>
          </p:nvSpPr>
          <p:spPr>
            <a:xfrm>
              <a:off x="5694624" y="4981538"/>
              <a:ext cx="313069" cy="13980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IL" dirty="0"/>
                <a:t>Conv</a:t>
              </a: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FAFB1194-F736-3DE1-2479-15931E3145A4}"/>
                </a:ext>
              </a:extLst>
            </p:cNvPr>
            <p:cNvSpPr/>
            <p:nvPr/>
          </p:nvSpPr>
          <p:spPr>
            <a:xfrm>
              <a:off x="6012079" y="5108921"/>
              <a:ext cx="268863" cy="11432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IL" sz="1600" dirty="0"/>
                <a:t>BN + ReLU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E7A8850F-2499-F6FA-255E-EBB39331C645}"/>
                </a:ext>
              </a:extLst>
            </p:cNvPr>
            <p:cNvSpPr/>
            <p:nvPr/>
          </p:nvSpPr>
          <p:spPr>
            <a:xfrm>
              <a:off x="6285328" y="4981538"/>
              <a:ext cx="313069" cy="13980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IL" dirty="0"/>
                <a:t>Conv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22206707-2BEC-D4C0-980A-098DFE9CA0C6}"/>
                </a:ext>
              </a:extLst>
            </p:cNvPr>
            <p:cNvSpPr/>
            <p:nvPr/>
          </p:nvSpPr>
          <p:spPr>
            <a:xfrm>
              <a:off x="6611929" y="5108921"/>
              <a:ext cx="268863" cy="11432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IL" sz="1600" dirty="0"/>
                <a:t>BN + ReLU</a:t>
              </a: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CC377AD1-37FD-24D2-165F-75E1FD07671C}"/>
              </a:ext>
            </a:extLst>
          </p:cNvPr>
          <p:cNvGrpSpPr/>
          <p:nvPr/>
        </p:nvGrpSpPr>
        <p:grpSpPr>
          <a:xfrm>
            <a:off x="6961364" y="5100410"/>
            <a:ext cx="1795160" cy="1398019"/>
            <a:chOff x="7443942" y="5000765"/>
            <a:chExt cx="1795160" cy="1398019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BCE6FA7F-035A-84AA-7EE0-CF9CD3D1A40F}"/>
                </a:ext>
              </a:extLst>
            </p:cNvPr>
            <p:cNvSpPr/>
            <p:nvPr/>
          </p:nvSpPr>
          <p:spPr>
            <a:xfrm>
              <a:off x="7443942" y="5000765"/>
              <a:ext cx="313069" cy="13980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IL" dirty="0"/>
                <a:t>Conv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80C11D1-55E6-951C-6565-C2BDE5FADB76}"/>
                </a:ext>
              </a:extLst>
            </p:cNvPr>
            <p:cNvSpPr/>
            <p:nvPr/>
          </p:nvSpPr>
          <p:spPr>
            <a:xfrm>
              <a:off x="7770541" y="5128148"/>
              <a:ext cx="268863" cy="11432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IL" sz="1600" dirty="0"/>
                <a:t>BN + ReLU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BF5AC614-8FC3-FD00-5F04-178EFBE1B8A9}"/>
                </a:ext>
              </a:extLst>
            </p:cNvPr>
            <p:cNvSpPr/>
            <p:nvPr/>
          </p:nvSpPr>
          <p:spPr>
            <a:xfrm>
              <a:off x="8052934" y="5000765"/>
              <a:ext cx="313069" cy="13980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IL" dirty="0"/>
                <a:t>Conv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B4548150-B95E-7EF3-41EC-2FF314A95D30}"/>
                </a:ext>
              </a:extLst>
            </p:cNvPr>
            <p:cNvSpPr/>
            <p:nvPr/>
          </p:nvSpPr>
          <p:spPr>
            <a:xfrm>
              <a:off x="8370389" y="5128148"/>
              <a:ext cx="268863" cy="11432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IL" sz="1600" dirty="0"/>
                <a:t>BN + ReLU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AC2B39AD-547E-FB7E-2300-878501276C49}"/>
                </a:ext>
              </a:extLst>
            </p:cNvPr>
            <p:cNvSpPr/>
            <p:nvPr/>
          </p:nvSpPr>
          <p:spPr>
            <a:xfrm>
              <a:off x="8643638" y="5000765"/>
              <a:ext cx="313069" cy="13980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IL" dirty="0"/>
                <a:t>Conv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E03A785-911B-FC8E-DD32-7E90AD934541}"/>
                </a:ext>
              </a:extLst>
            </p:cNvPr>
            <p:cNvSpPr/>
            <p:nvPr/>
          </p:nvSpPr>
          <p:spPr>
            <a:xfrm>
              <a:off x="8970239" y="5128148"/>
              <a:ext cx="268863" cy="11432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IL" sz="1600" dirty="0"/>
                <a:t>BN + ReLU</a:t>
              </a:r>
            </a:p>
          </p:txBody>
        </p:sp>
      </p:grp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CDD13866-8799-7D2F-C38D-BBFC32467DA2}"/>
              </a:ext>
            </a:extLst>
          </p:cNvPr>
          <p:cNvCxnSpPr>
            <a:cxnSpLocks/>
          </p:cNvCxnSpPr>
          <p:nvPr/>
        </p:nvCxnSpPr>
        <p:spPr>
          <a:xfrm>
            <a:off x="9522720" y="5799419"/>
            <a:ext cx="325037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AA2AF259-2799-08C5-0494-CD6AB9DAD1D5}"/>
              </a:ext>
            </a:extLst>
          </p:cNvPr>
          <p:cNvSpPr/>
          <p:nvPr/>
        </p:nvSpPr>
        <p:spPr>
          <a:xfrm>
            <a:off x="9151346" y="5182348"/>
            <a:ext cx="330050" cy="12341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IL" sz="1600" dirty="0"/>
              <a:t>Dropout</a:t>
            </a: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168F1A7C-8A54-B8F0-3A67-590C3514F87F}"/>
              </a:ext>
            </a:extLst>
          </p:cNvPr>
          <p:cNvCxnSpPr>
            <a:cxnSpLocks/>
          </p:cNvCxnSpPr>
          <p:nvPr/>
        </p:nvCxnSpPr>
        <p:spPr>
          <a:xfrm>
            <a:off x="8797848" y="5799419"/>
            <a:ext cx="312174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75829D16-DCF2-9D28-D32C-B258E27FB291}"/>
              </a:ext>
            </a:extLst>
          </p:cNvPr>
          <p:cNvCxnSpPr>
            <a:cxnSpLocks/>
          </p:cNvCxnSpPr>
          <p:nvPr/>
        </p:nvCxnSpPr>
        <p:spPr>
          <a:xfrm>
            <a:off x="4536506" y="5799419"/>
            <a:ext cx="252863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6E57731D-AEEE-46E3-9989-A0F38BDCE9EB}"/>
              </a:ext>
            </a:extLst>
          </p:cNvPr>
          <p:cNvCxnSpPr>
            <a:cxnSpLocks/>
          </p:cNvCxnSpPr>
          <p:nvPr/>
        </p:nvCxnSpPr>
        <p:spPr>
          <a:xfrm>
            <a:off x="6667177" y="5799419"/>
            <a:ext cx="252863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6D219369-D962-107C-019C-E59CC90B6FE2}"/>
              </a:ext>
            </a:extLst>
          </p:cNvPr>
          <p:cNvSpPr txBox="1"/>
          <p:nvPr/>
        </p:nvSpPr>
        <p:spPr>
          <a:xfrm>
            <a:off x="4767135" y="6492355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400" dirty="0"/>
              <a:t>128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6E91EA2-4317-EFAA-4E7B-A77C38B528F5}"/>
              </a:ext>
            </a:extLst>
          </p:cNvPr>
          <p:cNvSpPr txBox="1"/>
          <p:nvPr/>
        </p:nvSpPr>
        <p:spPr>
          <a:xfrm>
            <a:off x="5360387" y="6492355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400" dirty="0"/>
              <a:t>128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381E3C96-6ECB-D4E9-8831-C21CF96F011C}"/>
              </a:ext>
            </a:extLst>
          </p:cNvPr>
          <p:cNvSpPr txBox="1"/>
          <p:nvPr/>
        </p:nvSpPr>
        <p:spPr>
          <a:xfrm>
            <a:off x="5950774" y="6492355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400" dirty="0"/>
              <a:t>128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57D4FF5-0DED-3613-4576-3BC7CB162BF1}"/>
              </a:ext>
            </a:extLst>
          </p:cNvPr>
          <p:cNvSpPr txBox="1"/>
          <p:nvPr/>
        </p:nvSpPr>
        <p:spPr>
          <a:xfrm>
            <a:off x="6891692" y="6492355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400" dirty="0"/>
              <a:t>128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0C38742-FE1C-4E9D-9B4E-D822BC3A5CAC}"/>
              </a:ext>
            </a:extLst>
          </p:cNvPr>
          <p:cNvSpPr txBox="1"/>
          <p:nvPr/>
        </p:nvSpPr>
        <p:spPr>
          <a:xfrm>
            <a:off x="7484944" y="6492355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400" dirty="0"/>
              <a:t>128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AF7A2F51-C6D8-CA54-AA4F-FCC3411EA83F}"/>
              </a:ext>
            </a:extLst>
          </p:cNvPr>
          <p:cNvSpPr txBox="1"/>
          <p:nvPr/>
        </p:nvSpPr>
        <p:spPr>
          <a:xfrm>
            <a:off x="8075331" y="6492355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400" dirty="0"/>
              <a:t>128</a:t>
            </a:r>
          </a:p>
        </p:txBody>
      </p:sp>
      <p:cxnSp>
        <p:nvCxnSpPr>
          <p:cNvPr id="249" name="Elbow Connector 248">
            <a:extLst>
              <a:ext uri="{FF2B5EF4-FFF2-40B4-BE49-F238E27FC236}">
                <a16:creationId xmlns:a16="http://schemas.microsoft.com/office/drawing/2014/main" id="{07B227F9-5092-DB58-BCAE-3DD57793BBC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25712" y="4562218"/>
            <a:ext cx="514406" cy="1808809"/>
          </a:xfrm>
          <a:prstGeom prst="bentConnector3">
            <a:avLst>
              <a:gd name="adj1" fmla="val 14621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1" name="TextBox 260">
            <a:extLst>
              <a:ext uri="{FF2B5EF4-FFF2-40B4-BE49-F238E27FC236}">
                <a16:creationId xmlns:a16="http://schemas.microsoft.com/office/drawing/2014/main" id="{8CE4A45B-0276-18F5-E338-0E7CAF08BC22}"/>
              </a:ext>
            </a:extLst>
          </p:cNvPr>
          <p:cNvSpPr txBox="1"/>
          <p:nvPr/>
        </p:nvSpPr>
        <p:spPr>
          <a:xfrm>
            <a:off x="3640012" y="468764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+</a:t>
            </a:r>
          </a:p>
        </p:txBody>
      </p:sp>
      <p:cxnSp>
        <p:nvCxnSpPr>
          <p:cNvPr id="262" name="Elbow Connector 261">
            <a:extLst>
              <a:ext uri="{FF2B5EF4-FFF2-40B4-BE49-F238E27FC236}">
                <a16:creationId xmlns:a16="http://schemas.microsoft.com/office/drawing/2014/main" id="{13448E8A-888B-C69B-5D6B-B8540A63EDE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62696" y="4562218"/>
            <a:ext cx="514406" cy="1808809"/>
          </a:xfrm>
          <a:prstGeom prst="bentConnector3">
            <a:avLst>
              <a:gd name="adj1" fmla="val 14621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5C9DB438-559F-D11D-59CA-3CD4939B8008}"/>
              </a:ext>
            </a:extLst>
          </p:cNvPr>
          <p:cNvSpPr txBox="1"/>
          <p:nvPr/>
        </p:nvSpPr>
        <p:spPr>
          <a:xfrm>
            <a:off x="5776996" y="465040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+</a:t>
            </a:r>
          </a:p>
        </p:txBody>
      </p:sp>
      <p:cxnSp>
        <p:nvCxnSpPr>
          <p:cNvPr id="264" name="Elbow Connector 263">
            <a:extLst>
              <a:ext uri="{FF2B5EF4-FFF2-40B4-BE49-F238E27FC236}">
                <a16:creationId xmlns:a16="http://schemas.microsoft.com/office/drawing/2014/main" id="{BEB6E49A-7CF4-AF7C-A969-5CB054CC38A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479044" y="4562218"/>
            <a:ext cx="514406" cy="1808809"/>
          </a:xfrm>
          <a:prstGeom prst="bentConnector3">
            <a:avLst>
              <a:gd name="adj1" fmla="val 14621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A82FFDEA-AA95-903A-C5AE-1D0E64DD5493}"/>
              </a:ext>
            </a:extLst>
          </p:cNvPr>
          <p:cNvSpPr txBox="1"/>
          <p:nvPr/>
        </p:nvSpPr>
        <p:spPr>
          <a:xfrm>
            <a:off x="7893344" y="46307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00621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5928</TotalTime>
  <Words>145</Words>
  <Application>Microsoft Macintosh PowerPoint</Application>
  <PresentationFormat>Widescreen</PresentationFormat>
  <Paragraphs>97</Paragraphs>
  <Slides>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Roni Meamen Moses</dc:creator>
  <cp:lastModifiedBy>Roni Meamen Moses</cp:lastModifiedBy>
  <cp:revision>13</cp:revision>
  <dcterms:created xsi:type="dcterms:W3CDTF">2024-11-09T12:47:20Z</dcterms:created>
  <dcterms:modified xsi:type="dcterms:W3CDTF">2024-11-13T15:36:20Z</dcterms:modified>
</cp:coreProperties>
</file>