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97C4-D2EC-1014-5116-81CCF5AB4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22EF2-4B53-8245-B071-87C37AF4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B6DF-7047-C816-EFC7-90CA463E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9A7E8-F214-8DA2-420A-392BEB9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EA0F6-62B5-3B3B-7280-43DE6760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757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7C27-3DB7-245C-8335-DECDAA78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6CA57-C8D5-F737-DD70-423170724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A90A9-196F-E0FF-B582-32554EF6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38A7E-6FC0-1165-7DCE-2BBC53F3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CC09-626C-5166-F111-F61ED4848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332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995E9-5660-4AF3-1AEC-B56EE6F94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13794-E06D-8AE4-00C4-8CE9EB48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C930-44F6-E3B4-8926-DE5B46A3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A3A4-FF31-C471-65EE-CF16E988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53A64-6BDD-A872-C5A8-CEC20F64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517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D1AD-F103-DC11-49BF-F7EED9E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8143-999B-6016-D44A-CA62C82F3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A9EF-0D1B-01E5-7686-5A06A25B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83223-9FF1-1E70-CD34-A53EF110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3C7E-1011-6596-EB7F-33EA58FE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416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0E8D-5F11-AC6E-3AA0-CB4249D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8A8F8-22CA-2200-6126-BDE8A0D2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AA050-0EAD-8865-ECD2-0A7BA489B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753C-F2D9-AF0A-FB12-760A1E0EA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1FA7-4306-D673-1862-774EBBC1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60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4BC2-6AED-4B09-734C-CCC661CF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7F43D-9FFA-3820-EBDC-5F14AD80D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E8DB7-08BE-BA3C-F0D9-322E38A83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FDAFE-7A3F-3D62-40D9-20C15C2E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84348-B1EE-E866-3107-CC42EB2F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987D2-10CD-6280-B04C-4CE4E309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4220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8D47-D077-E70E-F3BA-E88B35F0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5F50A-66BE-5DDA-711E-AC0B535B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5C5C9-E857-1950-0B94-E1C950C06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42217-BA21-91DC-DB4E-7E9B206BE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9EA9B-063B-FC65-24ED-84B164439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97A4F-E498-D1F7-E51A-3C616B60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B6D8E-B983-81AB-F480-6FA25C1B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48D1E-F299-4AF3-9938-866EE50C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5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36E0-48BC-9D16-8D2D-2FCDC390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F6D26-E824-8FB4-DBB0-A47E356B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A75CD-E124-EFCC-3DBF-E7D3F6CD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7C156-DCD8-0ADB-7F41-701E3146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2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E8771-2262-6780-7038-24C2F155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789D0-B61E-4E5D-51A4-C6E8AE3D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C4747-3B6B-68B6-D482-23F0CC00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5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B2CF1-1345-D1CA-9D14-0C1AD0DF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ACDE-9139-B39A-006C-D7AFD9F3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5C80C-2449-9DC0-0ADF-FE998A6BC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C6715-D11A-A034-BBF1-4B58A38D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9DC99-3B70-DA7D-F31B-F6AC956E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C6EE-F6EF-99C1-E037-4919A3D0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76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D34D-42BC-7892-3569-2B9A9AF6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AE50C-8686-B903-A7D9-C0D954C34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B4344-F1D5-4621-C548-01FB463EF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A569A-2C29-9206-42CF-EC9F211B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E865-BAEA-B794-D3FA-41C2F0D9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09A0-9760-0FCB-C5F9-0A5B665E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888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7D65C-946E-E41D-95C6-34596280B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76EA-9385-EF1E-DE34-E0DD383BF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E55E-4FB2-205C-DC95-4CF804CEF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0DE52-4BF5-40BF-BE1D-1BDE0B1DF6C4}" type="datetimeFigureOut">
              <a:rPr lang="he-IL" smtClean="0"/>
              <a:t>כ"ד/תשרי/תשפ"ה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0F02-996B-3BAF-0F47-0EE72F723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D248-5381-38F2-939E-08347BCCB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9034A-518D-4B08-99A4-D46E7B2491B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53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075E99D-69E2-F416-4D02-4067AD95A6F5}"/>
              </a:ext>
            </a:extLst>
          </p:cNvPr>
          <p:cNvGrpSpPr/>
          <p:nvPr/>
        </p:nvGrpSpPr>
        <p:grpSpPr>
          <a:xfrm>
            <a:off x="29089" y="102777"/>
            <a:ext cx="5873902" cy="3842097"/>
            <a:chOff x="2683244" y="1260743"/>
            <a:chExt cx="5873902" cy="38420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4F9755A-0A06-6148-5307-0C01721CA33C}"/>
                </a:ext>
              </a:extLst>
            </p:cNvPr>
            <p:cNvSpPr/>
            <p:nvPr/>
          </p:nvSpPr>
          <p:spPr>
            <a:xfrm>
              <a:off x="2906972" y="1388536"/>
              <a:ext cx="5650174" cy="19570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 celebrated singer, actor, and author.</a:t>
              </a:r>
            </a:p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facts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 celebrated singer. </a:t>
              </a:r>
              <a:b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an actor. </a:t>
              </a:r>
              <a:b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an author. </a:t>
              </a:r>
              <a:b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he-IL" sz="11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Not Supported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D6D08F1-2857-98F1-AC52-49E147E7D73E}"/>
                </a:ext>
              </a:extLst>
            </p:cNvPr>
            <p:cNvGrpSpPr/>
            <p:nvPr/>
          </p:nvGrpSpPr>
          <p:grpSpPr>
            <a:xfrm>
              <a:off x="2906970" y="3429000"/>
              <a:ext cx="5650175" cy="905447"/>
              <a:chOff x="1198726" y="3543156"/>
              <a:chExt cx="5054223" cy="121308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8D1DB1E-A54D-3F88-7A76-335802E83484}"/>
                  </a:ext>
                </a:extLst>
              </p:cNvPr>
              <p:cNvSpPr/>
              <p:nvPr/>
            </p:nvSpPr>
            <p:spPr>
              <a:xfrm>
                <a:off x="1198726" y="3543156"/>
                <a:ext cx="5054223" cy="121308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151B93F-E9B5-E6DB-0B35-65179F6D972B}"/>
                  </a:ext>
                </a:extLst>
              </p:cNvPr>
              <p:cNvGrpSpPr/>
              <p:nvPr/>
            </p:nvGrpSpPr>
            <p:grpSpPr>
              <a:xfrm>
                <a:off x="1231717" y="3677444"/>
                <a:ext cx="4909489" cy="862387"/>
                <a:chOff x="1306780" y="3746434"/>
                <a:chExt cx="4909489" cy="862387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E079F91-E716-E401-D82B-E78A2FA0E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07282" y="4053737"/>
                  <a:ext cx="106908" cy="331524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B814700A-0F8E-5B04-D428-D518D2D2A8E5}"/>
                    </a:ext>
                  </a:extLst>
                </p:cNvPr>
                <p:cNvSpPr/>
                <p:nvPr/>
              </p:nvSpPr>
              <p:spPr>
                <a:xfrm>
                  <a:off x="1306780" y="4338635"/>
                  <a:ext cx="4831761" cy="270186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Ricky Martin is a celebrated singer, actor, and </a:t>
                  </a:r>
                  <a:r>
                    <a:rPr lang="en-US" sz="1200" b="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</a:rPr>
                    <a:t>author</a:t>
                  </a:r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.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254C56C-26C7-57C3-020B-A80098ED81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92907" y="4008990"/>
                  <a:ext cx="84729" cy="403039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13CCF7B-6A46-4FEF-97B1-316BC2A7D1AC}"/>
                    </a:ext>
                  </a:extLst>
                </p:cNvPr>
                <p:cNvSpPr txBox="1"/>
                <p:nvPr/>
              </p:nvSpPr>
              <p:spPr>
                <a:xfrm>
                  <a:off x="4836620" y="3755731"/>
                  <a:ext cx="677269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start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1BBCCD3-256A-36D4-128F-7ADF4CE0D7F9}"/>
                    </a:ext>
                  </a:extLst>
                </p:cNvPr>
                <p:cNvSpPr txBox="1"/>
                <p:nvPr/>
              </p:nvSpPr>
              <p:spPr>
                <a:xfrm>
                  <a:off x="5539000" y="3746434"/>
                  <a:ext cx="677269" cy="277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end</a:t>
                  </a:r>
                </a:p>
              </p:txBody>
            </p:sp>
          </p:grpSp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F32AA74-7F78-37C6-2BE3-F9181349C09E}"/>
                </a:ext>
              </a:extLst>
            </p:cNvPr>
            <p:cNvSpPr/>
            <p:nvPr/>
          </p:nvSpPr>
          <p:spPr>
            <a:xfrm>
              <a:off x="2906970" y="4419045"/>
              <a:ext cx="5650175" cy="68379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[" celebrated"," singer",","," actor",","," and",</a:t>
              </a:r>
              <a:r>
                <a:rPr lang="en-US" sz="12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" author"</a:t>
              </a:r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"."]</a:t>
              </a:r>
            </a:p>
            <a:p>
              <a:pPr algn="ctr"/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     0,           0,     0,     0,    0,    0,     </a:t>
              </a:r>
              <a:r>
                <a:rPr lang="en-US" sz="12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1</a:t>
              </a:r>
              <a:r>
                <a:rPr lang="en-US" sz="12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     0 ]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E87EAA4-61B5-325E-0BAB-9671D399834F}"/>
                </a:ext>
              </a:extLst>
            </p:cNvPr>
            <p:cNvSpPr/>
            <p:nvPr/>
          </p:nvSpPr>
          <p:spPr>
            <a:xfrm>
              <a:off x="2776666" y="1260743"/>
              <a:ext cx="260607" cy="2555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lang="en-US" altLang="he-IL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kumimoji="0" lang="en-US" altLang="he-IL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EFF4C39-7495-AABC-4043-1F9076740F32}"/>
                </a:ext>
              </a:extLst>
            </p:cNvPr>
            <p:cNvSpPr/>
            <p:nvPr/>
          </p:nvSpPr>
          <p:spPr>
            <a:xfrm>
              <a:off x="2683244" y="3301207"/>
              <a:ext cx="260607" cy="2555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lang="en-US" altLang="he-IL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kumimoji="0" lang="en-US" altLang="he-IL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5D15CD1-DA47-6A7B-6209-D92D45D95AD3}"/>
                </a:ext>
              </a:extLst>
            </p:cNvPr>
            <p:cNvSpPr/>
            <p:nvPr/>
          </p:nvSpPr>
          <p:spPr>
            <a:xfrm>
              <a:off x="2690714" y="4306552"/>
              <a:ext cx="260607" cy="2555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lang="en-US" altLang="he-IL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kumimoji="0" lang="en-US" altLang="he-IL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815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6FC8A8B-03D0-BA0E-4D29-C1B837DFD655}"/>
              </a:ext>
            </a:extLst>
          </p:cNvPr>
          <p:cNvGrpSpPr/>
          <p:nvPr/>
        </p:nvGrpSpPr>
        <p:grpSpPr>
          <a:xfrm>
            <a:off x="2245057" y="484303"/>
            <a:ext cx="6762465" cy="3537072"/>
            <a:chOff x="2245057" y="484303"/>
            <a:chExt cx="6762465" cy="353707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AF2BE22-8C84-61E1-F29F-C5224758E1EA}"/>
                </a:ext>
              </a:extLst>
            </p:cNvPr>
            <p:cNvSpPr/>
            <p:nvPr/>
          </p:nvSpPr>
          <p:spPr>
            <a:xfrm>
              <a:off x="2603016" y="484303"/>
              <a:ext cx="5650174" cy="1957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2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 celebrated singer, actor, and author.</a:t>
              </a:r>
            </a:p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2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facts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 celebrated singer. </a:t>
              </a:r>
              <a:b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an actor. </a:t>
              </a:r>
              <a:b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an author. </a:t>
              </a:r>
              <a:b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he-IL" sz="12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Not Supported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DA8C6A-2FBA-FB23-2E9C-A9C13E79B63E}"/>
                </a:ext>
              </a:extLst>
            </p:cNvPr>
            <p:cNvGrpSpPr/>
            <p:nvPr/>
          </p:nvGrpSpPr>
          <p:grpSpPr>
            <a:xfrm>
              <a:off x="2584110" y="2396056"/>
              <a:ext cx="6002469" cy="673971"/>
              <a:chOff x="2693294" y="2396056"/>
              <a:chExt cx="6002469" cy="67397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A886D80-5388-908F-F98F-8FEA98A44BA1}"/>
                  </a:ext>
                </a:extLst>
              </p:cNvPr>
              <p:cNvSpPr/>
              <p:nvPr/>
            </p:nvSpPr>
            <p:spPr>
              <a:xfrm>
                <a:off x="2693294" y="2822579"/>
                <a:ext cx="5747846" cy="2474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Ricky Martin is a celebrated singer, actor, and </a:t>
                </a:r>
                <a:r>
                  <a:rPr lang="en-US" sz="1400" b="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author</a:t>
                </a:r>
                <a:r>
                  <a:rPr lang="en-US" sz="14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.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BD14F09-A72A-7093-D857-0EFFCE69C681}"/>
                  </a:ext>
                </a:extLst>
              </p:cNvPr>
              <p:cNvGrpSpPr/>
              <p:nvPr/>
            </p:nvGrpSpPr>
            <p:grpSpPr>
              <a:xfrm>
                <a:off x="7035124" y="2396056"/>
                <a:ext cx="1660639" cy="507580"/>
                <a:chOff x="8829805" y="2773836"/>
                <a:chExt cx="1660639" cy="507580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034A4657-A964-05BF-38BB-A7A6E0E3B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44172" y="3028135"/>
                  <a:ext cx="119514" cy="247449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F6A54B2-2797-AE91-F375-CA72D16CE8EE}"/>
                    </a:ext>
                  </a:extLst>
                </p:cNvPr>
                <p:cNvSpPr txBox="1"/>
                <p:nvPr/>
              </p:nvSpPr>
              <p:spPr>
                <a:xfrm>
                  <a:off x="8829805" y="2805704"/>
                  <a:ext cx="757127" cy="2067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start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67D00FFA-C730-9BB3-197D-BEA7F39D4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00511" y="2980588"/>
                  <a:ext cx="94720" cy="300828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73A8523-1033-9216-28EA-58C5CE707E0E}"/>
                    </a:ext>
                  </a:extLst>
                </p:cNvPr>
                <p:cNvSpPr txBox="1"/>
                <p:nvPr/>
              </p:nvSpPr>
              <p:spPr>
                <a:xfrm>
                  <a:off x="9733317" y="2773836"/>
                  <a:ext cx="757127" cy="2067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end</a:t>
                  </a:r>
                </a:p>
              </p:txBody>
            </p:sp>
          </p:grp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E58A837-059A-685A-E1D3-35BC6070AF0C}"/>
                </a:ext>
              </a:extLst>
            </p:cNvPr>
            <p:cNvSpPr/>
            <p:nvPr/>
          </p:nvSpPr>
          <p:spPr>
            <a:xfrm>
              <a:off x="2373639" y="3337580"/>
              <a:ext cx="6566716" cy="6837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[" celebrated"," singer",","," actor",","," and",</a:t>
              </a:r>
              <a:r>
                <a:rPr lang="en-US" sz="1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" author"</a:t>
              </a:r>
              <a:r>
                <a:rPr lang="en-US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"."]</a:t>
              </a:r>
            </a:p>
            <a:p>
              <a:pPr algn="ctr"/>
              <a:r>
                <a:rPr lang="en-US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     0,           0,     0,     0,    0,    0,     </a:t>
              </a:r>
              <a:r>
                <a:rPr lang="en-US" sz="14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1</a:t>
              </a:r>
              <a:r>
                <a:rPr lang="en-US" sz="14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     0 ]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46A40EA-938A-2568-2ED2-A8A456B18B99}"/>
                </a:ext>
              </a:extLst>
            </p:cNvPr>
            <p:cNvSpPr/>
            <p:nvPr/>
          </p:nvSpPr>
          <p:spPr>
            <a:xfrm>
              <a:off x="2286591" y="513965"/>
              <a:ext cx="260607" cy="255586"/>
            </a:xfrm>
            <a:prstGeom prst="round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lang="en-US" altLang="he-IL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</a:t>
              </a:r>
              <a:endParaRPr kumimoji="0" lang="en-US" altLang="he-IL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9752AFC-284D-8A2B-D869-F91D5ED5AFC1}"/>
                </a:ext>
              </a:extLst>
            </p:cNvPr>
            <p:cNvSpPr/>
            <p:nvPr/>
          </p:nvSpPr>
          <p:spPr>
            <a:xfrm>
              <a:off x="2285416" y="2441335"/>
              <a:ext cx="260607" cy="255586"/>
            </a:xfrm>
            <a:prstGeom prst="round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lang="en-US" altLang="he-IL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b</a:t>
              </a:r>
              <a:endParaRPr kumimoji="0" lang="en-US" altLang="he-IL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C0B6A1F-8C30-7596-D02C-E5AB8EE800F2}"/>
                </a:ext>
              </a:extLst>
            </p:cNvPr>
            <p:cNvSpPr/>
            <p:nvPr/>
          </p:nvSpPr>
          <p:spPr>
            <a:xfrm>
              <a:off x="2285415" y="3239073"/>
              <a:ext cx="260607" cy="255586"/>
            </a:xfrm>
            <a:prstGeom prst="roundRect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lang="en-US" altLang="he-IL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kumimoji="0" lang="en-US" altLang="he-IL" sz="12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9452E5-C764-5DE5-532F-96A1A5E4620A}"/>
                </a:ext>
              </a:extLst>
            </p:cNvPr>
            <p:cNvSpPr/>
            <p:nvPr/>
          </p:nvSpPr>
          <p:spPr>
            <a:xfrm>
              <a:off x="2245057" y="484303"/>
              <a:ext cx="6762465" cy="350084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1A441B-2146-A36C-E2F9-6FE51A39201F}"/>
                </a:ext>
              </a:extLst>
            </p:cNvPr>
            <p:cNvCxnSpPr>
              <a:cxnSpLocks/>
            </p:cNvCxnSpPr>
            <p:nvPr/>
          </p:nvCxnSpPr>
          <p:spPr>
            <a:xfrm>
              <a:off x="2245057" y="2414857"/>
              <a:ext cx="6762465" cy="13067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EB4BBD8-EB44-CA93-C611-92ECA12F029D}"/>
                </a:ext>
              </a:extLst>
            </p:cNvPr>
            <p:cNvCxnSpPr>
              <a:cxnSpLocks/>
            </p:cNvCxnSpPr>
            <p:nvPr/>
          </p:nvCxnSpPr>
          <p:spPr>
            <a:xfrm>
              <a:off x="2245057" y="3208790"/>
              <a:ext cx="6762465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9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7E56760-84F1-8DC2-0410-C93A2FC8FA54}"/>
              </a:ext>
            </a:extLst>
          </p:cNvPr>
          <p:cNvGrpSpPr/>
          <p:nvPr/>
        </p:nvGrpSpPr>
        <p:grpSpPr>
          <a:xfrm>
            <a:off x="2149522" y="484303"/>
            <a:ext cx="7349320" cy="4025039"/>
            <a:chOff x="2149522" y="484303"/>
            <a:chExt cx="7349320" cy="402503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605BD57-0609-3584-97B0-74A6E62D0C0B}"/>
                </a:ext>
              </a:extLst>
            </p:cNvPr>
            <p:cNvSpPr/>
            <p:nvPr/>
          </p:nvSpPr>
          <p:spPr>
            <a:xfrm>
              <a:off x="2149522" y="484303"/>
              <a:ext cx="7349320" cy="195703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55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 celebrated singer, actor, and author.</a:t>
              </a:r>
            </a:p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55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facts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 celebrated singer. </a:t>
              </a:r>
              <a:b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an actor. </a:t>
              </a:r>
              <a:b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Ricky Martin is an author. </a:t>
              </a:r>
              <a:b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Not Supported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401408-D157-F50C-75A7-517EB6E573BB}"/>
                </a:ext>
              </a:extLst>
            </p:cNvPr>
            <p:cNvGrpSpPr/>
            <p:nvPr/>
          </p:nvGrpSpPr>
          <p:grpSpPr>
            <a:xfrm>
              <a:off x="2422478" y="2737256"/>
              <a:ext cx="6744132" cy="673971"/>
              <a:chOff x="2531662" y="2396056"/>
              <a:chExt cx="6744132" cy="67397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9C001B7-156B-7436-7776-10D5D750ECE3}"/>
                  </a:ext>
                </a:extLst>
              </p:cNvPr>
              <p:cNvSpPr/>
              <p:nvPr/>
            </p:nvSpPr>
            <p:spPr>
              <a:xfrm>
                <a:off x="2531662" y="2822579"/>
                <a:ext cx="6585044" cy="2474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Ricky Martin is a celebrated singer, actor, and </a:t>
                </a:r>
                <a:r>
                  <a:rPr lang="en-US" sz="1600" b="0" dirty="0"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author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.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46F1C2-238F-CD99-3930-52F1216A6C18}"/>
                  </a:ext>
                </a:extLst>
              </p:cNvPr>
              <p:cNvGrpSpPr/>
              <p:nvPr/>
            </p:nvGrpSpPr>
            <p:grpSpPr>
              <a:xfrm>
                <a:off x="7615155" y="2396056"/>
                <a:ext cx="1660639" cy="514404"/>
                <a:chOff x="9409836" y="2773836"/>
                <a:chExt cx="1660639" cy="514404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97193A70-A931-7EEF-F41C-A4A2E9DCA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69611" y="3028135"/>
                  <a:ext cx="119514" cy="247449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AA5FEFF-8C41-B5B2-2BA1-1F2A4A402E46}"/>
                    </a:ext>
                  </a:extLst>
                </p:cNvPr>
                <p:cNvSpPr txBox="1"/>
                <p:nvPr/>
              </p:nvSpPr>
              <p:spPr>
                <a:xfrm>
                  <a:off x="9409836" y="2805704"/>
                  <a:ext cx="757127" cy="2067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start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B2D9A3A-6950-4F57-F09D-BC732B160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601014" y="2987412"/>
                  <a:ext cx="94720" cy="300828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70392DB-7B4A-3649-C58D-3582A436E7B3}"/>
                    </a:ext>
                  </a:extLst>
                </p:cNvPr>
                <p:cNvSpPr txBox="1"/>
                <p:nvPr/>
              </p:nvSpPr>
              <p:spPr>
                <a:xfrm>
                  <a:off x="10313348" y="2773836"/>
                  <a:ext cx="757127" cy="2067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chemeClr val="tx1"/>
                      </a:solidFill>
                      <a:effectLst/>
                      <a:latin typeface="Consolas" panose="020B0609020204030204" pitchFamily="49" charset="0"/>
                    </a:rPr>
                    <a:t>end</a:t>
                  </a:r>
                </a:p>
              </p:txBody>
            </p:sp>
          </p:grp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2ED6560-B451-8595-954D-364D3E504052}"/>
                </a:ext>
              </a:extLst>
            </p:cNvPr>
            <p:cNvSpPr/>
            <p:nvPr/>
          </p:nvSpPr>
          <p:spPr>
            <a:xfrm>
              <a:off x="2285415" y="3825547"/>
              <a:ext cx="6960943" cy="6837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[" celebrated"," singer",","," actor",","," and",</a:t>
              </a:r>
              <a:r>
                <a:rPr lang="en-US" sz="15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" author"</a:t>
              </a:r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"."]</a:t>
              </a:r>
            </a:p>
            <a:p>
              <a:pPr algn="ctr"/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     0,           0,     0,     0,    0,    0,     </a:t>
              </a:r>
              <a:r>
                <a:rPr lang="en-US" sz="15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 1</a:t>
              </a:r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     0 ]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8CCCC3-D1D2-15A3-CDC3-7BF090117530}"/>
                </a:ext>
              </a:extLst>
            </p:cNvPr>
            <p:cNvCxnSpPr>
              <a:cxnSpLocks/>
            </p:cNvCxnSpPr>
            <p:nvPr/>
          </p:nvCxnSpPr>
          <p:spPr>
            <a:xfrm>
              <a:off x="2245057" y="2612753"/>
              <a:ext cx="6762465" cy="13067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BAF436-B2CC-4641-FD6B-A5B7E12FB63D}"/>
                </a:ext>
              </a:extLst>
            </p:cNvPr>
            <p:cNvCxnSpPr>
              <a:cxnSpLocks/>
            </p:cNvCxnSpPr>
            <p:nvPr/>
          </p:nvCxnSpPr>
          <p:spPr>
            <a:xfrm>
              <a:off x="2245057" y="3652350"/>
              <a:ext cx="6762465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119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3A0F-2A66-2602-487E-81A6665BB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3ED8CD2-FA45-6030-ED8D-E8E35336F14F}"/>
              </a:ext>
            </a:extLst>
          </p:cNvPr>
          <p:cNvGrpSpPr/>
          <p:nvPr/>
        </p:nvGrpSpPr>
        <p:grpSpPr>
          <a:xfrm>
            <a:off x="2233354" y="342076"/>
            <a:ext cx="7305351" cy="4167266"/>
            <a:chOff x="2233354" y="342076"/>
            <a:chExt cx="7305351" cy="41672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55C325E-C06E-7235-3572-F38B1F55A7D6}"/>
                </a:ext>
              </a:extLst>
            </p:cNvPr>
            <p:cNvSpPr/>
            <p:nvPr/>
          </p:nvSpPr>
          <p:spPr>
            <a:xfrm>
              <a:off x="2233354" y="342076"/>
              <a:ext cx="7184566" cy="214530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William Shatner is a celebrated actor, author, and astronaut.</a:t>
              </a:r>
            </a:p>
            <a:p>
              <a:pPr marL="0" marR="0" lvl="0" indent="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tabLst/>
              </a:pPr>
              <a:r>
                <a:rPr kumimoji="0" lang="en-US" altLang="he-IL" sz="155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facts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William Shatner is a celebrated actor. </a:t>
              </a:r>
              <a:b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William Shatner is an author. </a:t>
              </a:r>
              <a:b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Supported</a:t>
              </a:r>
            </a:p>
            <a:p>
              <a:pPr marL="171450" marR="0" lvl="0" indent="-171450" algn="l" defTabSz="914400" eaLnBrk="0" fontAlgn="base" latinLnBrk="0" hangingPunct="0">
                <a:spcBef>
                  <a:spcPct val="0"/>
                </a:spcBef>
                <a:spcAft>
                  <a:spcPts val="50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fact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William Shatner is an astronaut. </a:t>
              </a:r>
              <a:b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he-IL" sz="15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label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: </a:t>
              </a:r>
              <a:r>
                <a:rPr kumimoji="0" lang="en-US" altLang="he-IL" sz="155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Not Supported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39912-EBCF-8747-1A99-52D7C81761EA}"/>
                </a:ext>
              </a:extLst>
            </p:cNvPr>
            <p:cNvGrpSpPr/>
            <p:nvPr/>
          </p:nvGrpSpPr>
          <p:grpSpPr>
            <a:xfrm>
              <a:off x="2233354" y="2749132"/>
              <a:ext cx="7109469" cy="688407"/>
              <a:chOff x="2258706" y="2381620"/>
              <a:chExt cx="7192290" cy="688407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FE5C5CC-495D-19FC-619E-795B5E5907A5}"/>
                  </a:ext>
                </a:extLst>
              </p:cNvPr>
              <p:cNvSpPr/>
              <p:nvPr/>
            </p:nvSpPr>
            <p:spPr>
              <a:xfrm>
                <a:off x="2258706" y="2822579"/>
                <a:ext cx="7096836" cy="247448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kumimoji="0" lang="en-US" altLang="he-IL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William Shatner is a celebrated actor, author, and </a:t>
                </a:r>
                <a:r>
                  <a:rPr kumimoji="0" lang="en-US" altLang="he-IL" sz="16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anose="020B0609020204030204" pitchFamily="49" charset="0"/>
                  </a:rPr>
                  <a:t>astronaut</a:t>
                </a:r>
                <a:r>
                  <a:rPr lang="en-US" sz="1600" b="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rPr>
                  <a:t>.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F47FBD1-BDED-710B-DBF3-D4E2157C0737}"/>
                  </a:ext>
                </a:extLst>
              </p:cNvPr>
              <p:cNvGrpSpPr/>
              <p:nvPr/>
            </p:nvGrpSpPr>
            <p:grpSpPr>
              <a:xfrm>
                <a:off x="7635120" y="2381620"/>
                <a:ext cx="1815876" cy="516184"/>
                <a:chOff x="9429801" y="2759400"/>
                <a:chExt cx="1815876" cy="516184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2AC1028-60C0-281D-373A-4A20E364D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89575" y="3028135"/>
                  <a:ext cx="119514" cy="247449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77F7D24-302E-4125-E192-2A54D6944BFC}"/>
                    </a:ext>
                  </a:extLst>
                </p:cNvPr>
                <p:cNvSpPr txBox="1"/>
                <p:nvPr/>
              </p:nvSpPr>
              <p:spPr>
                <a:xfrm>
                  <a:off x="9429801" y="2805704"/>
                  <a:ext cx="7571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</a:rPr>
                    <a:t>start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223AD8F6-A4C1-3EAF-5735-05E8765C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64027" y="2965824"/>
                  <a:ext cx="94720" cy="300828"/>
                </a:xfrm>
                <a:prstGeom prst="straightConnector1">
                  <a:avLst/>
                </a:prstGeom>
                <a:ln w="317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A8BBE3-CB84-0ACF-6330-890C50E6198D}"/>
                    </a:ext>
                  </a:extLst>
                </p:cNvPr>
                <p:cNvSpPr txBox="1"/>
                <p:nvPr/>
              </p:nvSpPr>
              <p:spPr>
                <a:xfrm>
                  <a:off x="10671817" y="2759400"/>
                  <a:ext cx="57386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200" b="0" dirty="0">
                      <a:solidFill>
                        <a:srgbClr val="FF0000"/>
                      </a:solidFill>
                      <a:effectLst/>
                      <a:latin typeface="Consolas" panose="020B0609020204030204" pitchFamily="49" charset="0"/>
                    </a:rPr>
                    <a:t>end</a:t>
                  </a:r>
                </a:p>
              </p:txBody>
            </p:sp>
          </p:grp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003E210-9796-23AD-542F-CC06AEBF19A6}"/>
                </a:ext>
              </a:extLst>
            </p:cNvPr>
            <p:cNvSpPr/>
            <p:nvPr/>
          </p:nvSpPr>
          <p:spPr>
            <a:xfrm>
              <a:off x="2233354" y="3825547"/>
              <a:ext cx="7305351" cy="68379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[" celebrated"," actor",","," author",","," and",</a:t>
              </a:r>
              <a:r>
                <a:rPr lang="en-US" sz="15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" astronaut"</a:t>
              </a:r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"."]</a:t>
              </a:r>
            </a:p>
            <a:p>
              <a:pPr algn="ctr"/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[       0,          0,   0,     0,     0,    0,      </a:t>
              </a:r>
              <a:r>
                <a:rPr lang="en-US" sz="15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500" b="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</a:rPr>
                <a:t>,         0 ]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ABC6A4-489D-EB07-C0CD-C553EAC75406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54" y="3699290"/>
              <a:ext cx="7259302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817021-BC50-DBBF-3FF3-6176E83686A6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54" y="2640156"/>
              <a:ext cx="7259302" cy="0"/>
            </a:xfrm>
            <a:prstGeom prst="line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54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392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Shiri Baum</dc:creator>
  <cp:lastModifiedBy>Shiri Baum</cp:lastModifiedBy>
  <cp:revision>2</cp:revision>
  <dcterms:created xsi:type="dcterms:W3CDTF">2024-10-26T10:06:06Z</dcterms:created>
  <dcterms:modified xsi:type="dcterms:W3CDTF">2024-10-26T14:47:15Z</dcterms:modified>
</cp:coreProperties>
</file>