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9240298-BCC1-3B0F-D3D0-78F9A4211C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899AF3D-35DF-9B15-12B5-156F0F1BCB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81EE449-39F2-841E-3176-63F1CB335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5ABFB-1930-4743-90EA-B1733AF0398B}" type="datetimeFigureOut">
              <a:rPr kumimoji="1" lang="ja-JP" altLang="en-US" smtClean="0"/>
              <a:t>2022/9/26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F3C9E5E-4E95-68DE-89B9-31D82C895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9FE8685-9FDF-964D-22CE-3E21F0E01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BE8CB-74FE-0A4C-BC7B-33BAA6639D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2951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5390EC2-5F67-82E7-929A-E08FB49EB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FB9B671-CA18-82F4-8D01-3C2BF4288B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9D8371D-A81A-DF87-412D-E7D10E697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5ABFB-1930-4743-90EA-B1733AF0398B}" type="datetimeFigureOut">
              <a:rPr kumimoji="1" lang="ja-JP" altLang="en-US" smtClean="0"/>
              <a:t>2022/9/26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0FCB52C-9290-2BC8-E98A-433611844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84AEA6F-EE49-1178-F1A2-00AFCC26B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BE8CB-74FE-0A4C-BC7B-33BAA6639D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2786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B49A9583-F312-24ED-97DF-E605D402F3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CC636B8-2169-C2B1-79AE-85501DFC2A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2A49BEF-4F8E-DDA9-CDB5-D847E3CD8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5ABFB-1930-4743-90EA-B1733AF0398B}" type="datetimeFigureOut">
              <a:rPr kumimoji="1" lang="ja-JP" altLang="en-US" smtClean="0"/>
              <a:t>2022/9/26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796FEB2-1B99-6C42-D6EB-9383E06D9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B25029B-17C4-F18F-9B8A-12624FD59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BE8CB-74FE-0A4C-BC7B-33BAA6639D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1890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3A0315-41D8-2F35-EF93-1473CF78C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059EAB2-1B9A-8E61-8EB4-A2C5383D62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162B765-A711-A15E-B0CC-D31E3AC4C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5ABFB-1930-4743-90EA-B1733AF0398B}" type="datetimeFigureOut">
              <a:rPr kumimoji="1" lang="ja-JP" altLang="en-US" smtClean="0"/>
              <a:t>2022/9/26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3E3AD16-90D2-FA66-2C84-0C31D8FC9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39A5D66-CA30-37FD-BADA-F4C3746BD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BE8CB-74FE-0A4C-BC7B-33BAA6639D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7001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DFEE7D4-D656-EF5C-F12B-6754C8CA8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6DE4DEC-78BA-7B0F-7DE3-C56F35339F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3AA7ED5-D8E8-568F-2C18-94247678D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5ABFB-1930-4743-90EA-B1733AF0398B}" type="datetimeFigureOut">
              <a:rPr kumimoji="1" lang="ja-JP" altLang="en-US" smtClean="0"/>
              <a:t>2022/9/26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FA99537-0277-BF23-1136-6C2C494ED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C6E8280-8D9E-D7C0-41FC-2BC301E70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BE8CB-74FE-0A4C-BC7B-33BAA6639D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3162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D2039C3-FC2B-135D-7818-14B2B1AB9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6879A77-A2FD-7F26-091C-B77EC63D0D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F7DCFBD-5C74-154A-B15B-DF0A3957B0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D0A3609-66BC-8106-5284-DCD69B866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5ABFB-1930-4743-90EA-B1733AF0398B}" type="datetimeFigureOut">
              <a:rPr kumimoji="1" lang="ja-JP" altLang="en-US" smtClean="0"/>
              <a:t>2022/9/26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7ADDE61-AF48-D964-224A-F79F93D4C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1C2F0A5-04B0-62D7-8132-753F9772F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BE8CB-74FE-0A4C-BC7B-33BAA6639D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8696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16354C8-84F1-C37F-5EBC-FFBDD7A0D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6A265FA-0864-9A02-20D6-B9FC203F55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DC27CC5-E4FB-746E-ACAF-AB39567B0B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C5E828DA-70F0-1A92-5278-048365456E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0AB25343-FA72-7B4D-C940-5F30AAF044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AD5FA236-EEEB-A1D7-DFDC-613B13A5B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5ABFB-1930-4743-90EA-B1733AF0398B}" type="datetimeFigureOut">
              <a:rPr kumimoji="1" lang="ja-JP" altLang="en-US" smtClean="0"/>
              <a:t>2022/9/26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47DD71E-8C89-0887-2642-383016AB6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9F26B182-86D3-DD17-3937-F614D9553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BE8CB-74FE-0A4C-BC7B-33BAA6639D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1458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9616D89-0282-2C3E-2400-65EC209AC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7C64B00-F74C-0F56-9668-F96763C79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5ABFB-1930-4743-90EA-B1733AF0398B}" type="datetimeFigureOut">
              <a:rPr kumimoji="1" lang="ja-JP" altLang="en-US" smtClean="0"/>
              <a:t>2022/9/26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CBC421A-63B8-5264-EA93-13BA75A23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16576FD-A646-6AB6-665C-353445E2F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BE8CB-74FE-0A4C-BC7B-33BAA6639D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5243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8903A1C-075B-15D4-D529-6A996A67D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5ABFB-1930-4743-90EA-B1733AF0398B}" type="datetimeFigureOut">
              <a:rPr kumimoji="1" lang="ja-JP" altLang="en-US" smtClean="0"/>
              <a:t>2022/9/26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84A2B902-1820-B047-4825-B97A3AFE4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73EC4C3-1AC7-49CC-B593-689D99F07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BE8CB-74FE-0A4C-BC7B-33BAA6639D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5040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5B5708B-4D2C-F1CF-CF46-8B61D4D05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C462262-47DB-214F-32B5-6EE037C5CC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DDF6F69-219F-0DF0-A72E-B191AFCF68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A994CD1-FF13-DD21-3A26-20E0052BC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5ABFB-1930-4743-90EA-B1733AF0398B}" type="datetimeFigureOut">
              <a:rPr kumimoji="1" lang="ja-JP" altLang="en-US" smtClean="0"/>
              <a:t>2022/9/26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8018513-0709-B7D1-AF63-095A0AC32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6320633-AB7F-BD23-208C-F5F82C8AB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BE8CB-74FE-0A4C-BC7B-33BAA6639D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8176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2613654-AD51-D702-7B42-C50B72759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4F65C879-5A65-82CC-C7B3-994A081DEA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134E4C5-E3A0-1147-B8A6-4C9A2C0B81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E31E548-D76D-DC98-0612-8CA29368B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5ABFB-1930-4743-90EA-B1733AF0398B}" type="datetimeFigureOut">
              <a:rPr kumimoji="1" lang="ja-JP" altLang="en-US" smtClean="0"/>
              <a:t>2022/9/26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C576022-CC03-3EA8-4C18-091D2293B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3DD1540-5A33-E4CD-540D-D2D85E086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BE8CB-74FE-0A4C-BC7B-33BAA6639D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0715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5FED40D-EB53-33C1-4BC9-257E71560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323411A-5529-8258-F194-88B92FBEEA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9FAD4EF-537C-8A6C-D076-02A5143F40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35ABFB-1930-4743-90EA-B1733AF0398B}" type="datetimeFigureOut">
              <a:rPr kumimoji="1" lang="ja-JP" altLang="en-US" smtClean="0"/>
              <a:t>2022/9/26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136AA4B-B277-1BDC-0BEA-B426171A26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B949871-A935-85A1-EFA4-17F8359252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9BE8CB-74FE-0A4C-BC7B-33BAA6639D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4037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C0B69FFE-DAB0-2413-BFB7-9FFA5AB7B6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340" y="0"/>
            <a:ext cx="7772400" cy="5200649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34DBC5C-515D-DDE2-D215-DE64367B508E}"/>
              </a:ext>
            </a:extLst>
          </p:cNvPr>
          <p:cNvSpPr txBox="1"/>
          <p:nvPr/>
        </p:nvSpPr>
        <p:spPr>
          <a:xfrm>
            <a:off x="4330262" y="2600324"/>
            <a:ext cx="837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>
                <a:solidFill>
                  <a:schemeClr val="bg1"/>
                </a:solidFill>
              </a:rPr>
              <a:t>Area1</a:t>
            </a:r>
            <a:endParaRPr kumimoji="1" lang="ja-JP" altLang="en-US" b="1">
              <a:solidFill>
                <a:schemeClr val="bg1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205F275-A96C-BEAC-CB72-CACBD64F95D2}"/>
              </a:ext>
            </a:extLst>
          </p:cNvPr>
          <p:cNvSpPr txBox="1"/>
          <p:nvPr/>
        </p:nvSpPr>
        <p:spPr>
          <a:xfrm>
            <a:off x="4020451" y="3330793"/>
            <a:ext cx="837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>
                <a:solidFill>
                  <a:schemeClr val="bg1"/>
                </a:solidFill>
              </a:rPr>
              <a:t>Area2</a:t>
            </a:r>
            <a:endParaRPr kumimoji="1" lang="ja-JP" altLang="en-US" b="1">
              <a:solidFill>
                <a:schemeClr val="bg1"/>
              </a:solidFill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771E1CB-A335-697D-D2C9-1E8B723DCA7D}"/>
              </a:ext>
            </a:extLst>
          </p:cNvPr>
          <p:cNvSpPr txBox="1"/>
          <p:nvPr/>
        </p:nvSpPr>
        <p:spPr>
          <a:xfrm>
            <a:off x="3221665" y="1754242"/>
            <a:ext cx="837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>
                <a:solidFill>
                  <a:schemeClr val="bg1"/>
                </a:solidFill>
              </a:rPr>
              <a:t>Area3</a:t>
            </a:r>
            <a:endParaRPr kumimoji="1" lang="ja-JP" altLang="en-US" b="1">
              <a:solidFill>
                <a:schemeClr val="bg1"/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3853920-389B-087D-C9DB-5E03D7659D90}"/>
              </a:ext>
            </a:extLst>
          </p:cNvPr>
          <p:cNvSpPr txBox="1"/>
          <p:nvPr/>
        </p:nvSpPr>
        <p:spPr>
          <a:xfrm>
            <a:off x="6154051" y="1754242"/>
            <a:ext cx="837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>
                <a:solidFill>
                  <a:schemeClr val="bg1"/>
                </a:solidFill>
              </a:rPr>
              <a:t>Area4</a:t>
            </a:r>
            <a:endParaRPr kumimoji="1" lang="ja-JP" altLang="en-US" b="1">
              <a:solidFill>
                <a:schemeClr val="bg1"/>
              </a:solidFill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5A8A986-089F-1076-38F7-B1D28DEF3E09}"/>
              </a:ext>
            </a:extLst>
          </p:cNvPr>
          <p:cNvSpPr txBox="1"/>
          <p:nvPr/>
        </p:nvSpPr>
        <p:spPr>
          <a:xfrm>
            <a:off x="4572244" y="1288019"/>
            <a:ext cx="837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>
                <a:solidFill>
                  <a:schemeClr val="bg1"/>
                </a:solidFill>
              </a:rPr>
              <a:t>Area5</a:t>
            </a:r>
            <a:endParaRPr kumimoji="1" lang="ja-JP" altLang="en-US" b="1">
              <a:solidFill>
                <a:schemeClr val="bg1"/>
              </a:solidFill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EB8EF7A9-3C7A-BE6A-F6D5-D5F773C09265}"/>
              </a:ext>
            </a:extLst>
          </p:cNvPr>
          <p:cNvSpPr txBox="1"/>
          <p:nvPr/>
        </p:nvSpPr>
        <p:spPr>
          <a:xfrm>
            <a:off x="922117" y="5302803"/>
            <a:ext cx="3826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Location of each Area in MI image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01048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12</Words>
  <Application>Microsoft Macintosh PowerPoint</Application>
  <PresentationFormat>ワイド画面</PresentationFormat>
  <Paragraphs>6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大竹　真紀子</dc:creator>
  <cp:lastModifiedBy>大竹　真紀子</cp:lastModifiedBy>
  <cp:revision>1</cp:revision>
  <dcterms:created xsi:type="dcterms:W3CDTF">2022-09-26T05:04:01Z</dcterms:created>
  <dcterms:modified xsi:type="dcterms:W3CDTF">2022-09-26T05:06:17Z</dcterms:modified>
</cp:coreProperties>
</file>