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Profiling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to Identifying and Resolving Data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data quality and consistency</a:t>
            </a:r>
          </a:p>
          <a:p>
            <a:r>
              <a:t>- Identifying anomalies and inconsistencies</a:t>
            </a:r>
          </a:p>
          <a:p>
            <a:r>
              <a:t>- Ensuring data integrity for analysis and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Data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</a:t>
            </a:r>
          </a:p>
          <a:p>
            <a:r>
              <a:t>- Duplicate records</a:t>
            </a:r>
          </a:p>
          <a:p>
            <a:r>
              <a:t>- Inconsistent formats</a:t>
            </a:r>
          </a:p>
          <a:p>
            <a:r>
              <a:t>- Outliers and anomalies</a:t>
            </a:r>
          </a:p>
          <a:p>
            <a:r>
              <a:t>- Data redundancy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</a:t>
            </a:r>
          </a:p>
          <a:p>
            <a:r>
              <a:t>- Completeness</a:t>
            </a:r>
          </a:p>
          <a:p>
            <a:r>
              <a:t>- Consistency</a:t>
            </a:r>
          </a:p>
          <a:p>
            <a:r>
              <a:t>- Uniqueness</a:t>
            </a:r>
          </a:p>
          <a:p>
            <a:r>
              <a:t>- Timeliness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Solve Data Profiling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Identify data sources</a:t>
            </a:r>
          </a:p>
          <a:p>
            <a:r>
              <a:t>2. Perform data profiling</a:t>
            </a:r>
          </a:p>
          <a:p>
            <a:r>
              <a:t>3. Analyze results and detect issues</a:t>
            </a:r>
          </a:p>
          <a:p>
            <a:r>
              <a:t>4. Apply data cleansing techniques</a:t>
            </a:r>
          </a:p>
          <a:p>
            <a:r>
              <a:t>5. Validate and monitor data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queries for data exploration</a:t>
            </a:r>
          </a:p>
          <a:p>
            <a:r>
              <a:t>- Data visualization tools (Tableau, Power BI)</a:t>
            </a:r>
          </a:p>
          <a:p>
            <a:r>
              <a:t>- Data cleansing tools (Trifacta, OpenRefine)</a:t>
            </a:r>
          </a:p>
          <a:p>
            <a:r>
              <a:t>- Machine learning for anomaly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Data Profiling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Scenario: A company facing customer data duplication issues</a:t>
            </a:r>
          </a:p>
          <a:p>
            <a:r>
              <a:t>- Process: Used SQL queries and Python scripts to detect and remove duplicates</a:t>
            </a:r>
          </a:p>
          <a:p>
            <a:r>
              <a:t>- Outcome: Improved customer data integrity and reporting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profiling is crucial for data quality</a:t>
            </a:r>
          </a:p>
          <a:p>
            <a:r>
              <a:t>- Identifying and resolving issues ensures better decision-making</a:t>
            </a:r>
          </a:p>
          <a:p>
            <a:r>
              <a:t>- Continuous monitoring is key to maintaining clean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