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guQDpEUIoB4ity01ozQla4klcA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7CE9E8-F261-4ED5-B0CC-7E661CD80D03}">
  <a:tblStyle styleId="{B17CE9E8-F261-4ED5-B0CC-7E661CD80D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826164ed8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5826164e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5826164ed8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6709158f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56709158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56709158f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6709158f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56709158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56709158f0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826164ed8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5826164e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5826164ed8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0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0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533400" y="381000"/>
            <a:ext cx="7543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mbria"/>
              <a:buNone/>
            </a:pPr>
            <a:r>
              <a:rPr lang="en-US" sz="5400"/>
              <a:t>PHARMACY MANAGEMENT SYSTEM</a:t>
            </a:r>
            <a:endParaRPr sz="54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990600" y="2971800"/>
            <a:ext cx="646176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Name : P.Shirin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Register No: MES21MCA-2039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Guide :Mr.Geevar C Zacharia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MES College of Engineering ,Kuttippuram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2" name="Google Shape;92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56" l="0" r="0" t="6757"/>
          <a:stretch/>
        </p:blipFill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CONTENTS</a:t>
            </a:r>
            <a:endParaRPr b="1"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457200" lvl="0" marL="5715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mbria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715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mbria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Product backlog</a:t>
            </a:r>
            <a:endParaRPr/>
          </a:p>
          <a:p>
            <a:pPr indent="-457200" lvl="0" marL="5715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mbria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/>
          </a:p>
          <a:p>
            <a:pPr indent="-457200" lvl="0" marL="5715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mbria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5715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Developing environment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 “pharmacy management system”, also known as pharmacy information system, is a system that reside in health care domain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Stores data and enables functionality that organizes and maintains the medication process within pharmacies.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These systems may be an independent technology for the pharmacy’s use only, or in a hospital setting.</a:t>
            </a:r>
            <a:endParaRPr sz="2800"/>
          </a:p>
          <a:p>
            <a:pPr indent="-342900" lvl="0" marL="4572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Through this web application our aim is to achieve automated pharmacies</a:t>
            </a:r>
            <a:endParaRPr/>
          </a:p>
        </p:txBody>
      </p:sp>
      <p:sp>
        <p:nvSpPr>
          <p:cNvPr id="106" name="Google Shape;106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200"/>
              <a:buFont typeface="Arial"/>
              <a:buChar char="•"/>
            </a:pP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digitalize all the activities in a pharmacy.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200"/>
              <a:buFont typeface="Arial"/>
              <a:buChar char="•"/>
            </a:pP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objective of the Pharmacy Management System is to manage the details of Medicines, Stocks, Inventory, sales, distributors etc..</a:t>
            </a:r>
            <a:endParaRPr sz="320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9A57C"/>
              </a:buClr>
              <a:buSzPts val="2200"/>
              <a:buFont typeface="Arial"/>
              <a:buChar char="•"/>
            </a:pPr>
            <a:r>
              <a:rPr lang="en-US" sz="320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is totally built at administrative end and thus only the administrator is guaranteed the access.</a:t>
            </a:r>
            <a:endParaRPr sz="320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7200" y="34636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MODULES</a:t>
            </a:r>
            <a:endParaRPr b="1"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533400" y="914400"/>
            <a:ext cx="7620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1. Owner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Login</a:t>
            </a:r>
            <a:endParaRPr/>
          </a:p>
          <a:p>
            <a:pPr indent="-342900" lvl="0" marL="9398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Pharmacy details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Stock Replenishment</a:t>
            </a:r>
            <a:endParaRPr/>
          </a:p>
          <a:p>
            <a:pPr indent="-342900" lvl="0" marL="9398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Add users</a:t>
            </a:r>
            <a:endParaRPr/>
          </a:p>
          <a:p>
            <a:pPr indent="0" lvl="0" marL="8001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  2. Pharmacist</a:t>
            </a:r>
            <a:endParaRPr/>
          </a:p>
          <a:p>
            <a:pPr indent="-342900" lvl="1" marL="118618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Stock entry</a:t>
            </a:r>
            <a:endParaRPr/>
          </a:p>
          <a:p>
            <a:pPr indent="-342900" lvl="1" marL="118618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/>
              <a:t>Checking availability of medicines</a:t>
            </a:r>
            <a:endParaRPr/>
          </a:p>
          <a:p>
            <a:pPr indent="-342900" lvl="1" marL="121158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Shelving of Medicine on the criteria </a:t>
            </a:r>
            <a:endParaRPr/>
          </a:p>
          <a:p>
            <a:pPr indent="0" lvl="0" marL="8001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3. Billing staff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Add customer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Generate invoice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Payment status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30200" lvl="1" marL="8686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mbria"/>
              <a:buNone/>
            </a:pPr>
            <a:r>
              <a:t/>
            </a:r>
            <a:endParaRPr/>
          </a:p>
          <a:p>
            <a:pPr indent="-101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826164ed8_0_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PRODUCT BACKLOG</a:t>
            </a:r>
            <a:endParaRPr/>
          </a:p>
        </p:txBody>
      </p:sp>
      <p:sp>
        <p:nvSpPr>
          <p:cNvPr id="127" name="Google Shape;127;g15826164ed8_0_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8" name="Google Shape;128;g15826164ed8_0_3"/>
          <p:cNvGraphicFramePr/>
          <p:nvPr/>
        </p:nvGraphicFramePr>
        <p:xfrm>
          <a:off x="647700" y="163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{B17CE9E8-F261-4ED5-B0CC-7E661CD80D03}</a:tableStyleId>
              </a:tblPr>
              <a:tblGrid>
                <a:gridCol w="522375"/>
                <a:gridCol w="1844400"/>
                <a:gridCol w="1910525"/>
                <a:gridCol w="952025"/>
                <a:gridCol w="2009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PRIORITY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&lt;High/Medium/Low&gt;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Estimate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&lt;hr&gt;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Status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&lt;Planned/Progressing/Completed&gt;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Login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High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Planned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CRUD Operations for admin pharmacist and billing staff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High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Planned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Stock management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High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Planned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Shelving of Medicine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High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Planned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Invoicing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High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Planned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Report Generation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High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Planned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6709158f0_0_0"/>
          <p:cNvSpPr txBox="1"/>
          <p:nvPr>
            <p:ph type="title"/>
          </p:nvPr>
        </p:nvSpPr>
        <p:spPr>
          <a:xfrm>
            <a:off x="457200" y="158972"/>
            <a:ext cx="76200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USER STORIES</a:t>
            </a:r>
            <a:endParaRPr/>
          </a:p>
        </p:txBody>
      </p:sp>
      <p:sp>
        <p:nvSpPr>
          <p:cNvPr id="135" name="Google Shape;135;g156709158f0_0_0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6" name="Google Shape;136;g156709158f0_0_0"/>
          <p:cNvGraphicFramePr/>
          <p:nvPr/>
        </p:nvGraphicFramePr>
        <p:xfrm>
          <a:off x="209325" y="11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{B17CE9E8-F261-4ED5-B0CC-7E661CD80D03}</a:tableStyleId>
              </a:tblPr>
              <a:tblGrid>
                <a:gridCol w="1809750"/>
                <a:gridCol w="1809750"/>
                <a:gridCol w="2156825"/>
                <a:gridCol w="2339425"/>
              </a:tblGrid>
              <a:tr h="9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story ID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a type of user</a:t>
                      </a:r>
                      <a:r>
                        <a:rPr lang="en-US" sz="1700" u="none" cap="none" strike="noStrike"/>
                        <a:t> </a:t>
                      </a:r>
                      <a:endParaRPr sz="1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 want to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&lt;Perform some task&gt;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 that I can 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&lt;Achieve some goal&gt;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Owner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Login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Login successful with correct username and password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Owner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View and manage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Pharmacy details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Owner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Manage stock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Stock updation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Owner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 users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Pharmacist’s can register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Pharmacist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Stock entry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Manage stock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Pharmacist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Checking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Availability of medicine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Pharmacist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Shelving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organise in shelf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Billing staff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Add </a:t>
                      </a:r>
                      <a:endParaRPr sz="14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New customer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Billing staff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Generate</a:t>
                      </a:r>
                      <a:endParaRPr sz="14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Invoice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Billing staff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Payment</a:t>
                      </a:r>
                      <a:endParaRPr sz="14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Accept money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6709158f0_0_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PROJECT PLAN</a:t>
            </a:r>
            <a:endParaRPr/>
          </a:p>
        </p:txBody>
      </p:sp>
      <p:sp>
        <p:nvSpPr>
          <p:cNvPr id="143" name="Google Shape;143;g156709158f0_0_6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4" name="Google Shape;144;g156709158f0_0_6"/>
          <p:cNvGraphicFramePr/>
          <p:nvPr/>
        </p:nvGraphicFramePr>
        <p:xfrm>
          <a:off x="647700" y="141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{B17CE9E8-F261-4ED5-B0CC-7E661CD80D03}</a:tableStyleId>
              </a:tblPr>
              <a:tblGrid>
                <a:gridCol w="1207000"/>
                <a:gridCol w="1207000"/>
                <a:gridCol w="1207000"/>
                <a:gridCol w="1207000"/>
                <a:gridCol w="1207000"/>
                <a:gridCol w="12070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User story 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Task 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Start 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End date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Days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Status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Sprint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16/08/2022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18/08/2022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19/08/2022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22/08/2022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23/08/2022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27/08/2022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Sprint 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13/09/2022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24/09/2022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25/09/2022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27/09/2022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Sprint 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03/10/2022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09/10/2022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10/10/2022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15/10/2022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16/10/2022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20/10/2022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Sprint 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28/10/2022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11/11/2022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13/11/2022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15/11/2022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826164ed8_0_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500"/>
              <a:t>DEVELOPING</a:t>
            </a:r>
            <a:r>
              <a:rPr lang="en-US" sz="4300"/>
              <a:t> </a:t>
            </a:r>
            <a:r>
              <a:rPr lang="en-US" sz="4500"/>
              <a:t>ENVIRONMENT</a:t>
            </a:r>
            <a:endParaRPr sz="4500"/>
          </a:p>
        </p:txBody>
      </p:sp>
      <p:sp>
        <p:nvSpPr>
          <p:cNvPr id="151" name="Google Shape;151;g15826164ed8_0_1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15826164ed8_0_11"/>
          <p:cNvSpPr txBox="1"/>
          <p:nvPr/>
        </p:nvSpPr>
        <p:spPr>
          <a:xfrm>
            <a:off x="479225" y="1487275"/>
            <a:ext cx="7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5826164ed8_0_11"/>
          <p:cNvSpPr txBox="1"/>
          <p:nvPr/>
        </p:nvSpPr>
        <p:spPr>
          <a:xfrm>
            <a:off x="594900" y="1503800"/>
            <a:ext cx="73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5826164ed8_0_11"/>
          <p:cNvSpPr txBox="1"/>
          <p:nvPr/>
        </p:nvSpPr>
        <p:spPr>
          <a:xfrm>
            <a:off x="594900" y="1503801"/>
            <a:ext cx="721906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: windows 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end: HTML/CSS Bootstrap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: Php/Sql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: Laravel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2022-09-11T07:02:13Z</dcterms:created>
  <dc:creator>USER</dc:creator>
</cp:coreProperties>
</file>