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0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6BE51-9C43-2051-68B3-481DEFD276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4B7F25-D5C2-037F-A164-42E3A2ADC0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FFD9E-C315-054A-A2A3-64E7C2E47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3F3A-F9B1-4430-A1B2-796B6A979307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DD2DA-F837-AD67-CF72-5301D2179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12914-7D1D-5924-3E1B-9246367AA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4E543-D3B0-453A-8A49-EBA854A0D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7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E0B6D-003E-C861-CEE5-5D9540990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E3D0A8-9966-9CC6-2BB8-EF1A22489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96BB0-F7A0-42B3-F297-57B4DCD79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3F3A-F9B1-4430-A1B2-796B6A979307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6439D-23C4-D110-C7F0-1E4DFDE9E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56DCD-6D9A-CDA8-BDE1-3EDE39DA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4E543-D3B0-453A-8A49-EBA854A0D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2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3286A1-FC58-0BD8-F20A-0416B8BB58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D3D64E-CAE7-8346-2D7F-3A0B7E696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17DAE-1E31-BCCA-9726-A494CCDE1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3F3A-F9B1-4430-A1B2-796B6A979307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75A7F-1178-8F71-67DB-919F03DDB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F55B1-C867-0086-C527-B525FDC05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4E543-D3B0-453A-8A49-EBA854A0D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92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909C9-184D-6735-3659-5410434A2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E85D3-D963-28C1-C3F9-F326094CD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D53A4-EA00-56ED-2861-7A214C1BE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3F3A-F9B1-4430-A1B2-796B6A979307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47155-AE31-E5FF-EF3D-D4A1E51F2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7B8D5-2F99-D9C9-AB0A-02DC917C1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4E543-D3B0-453A-8A49-EBA854A0D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01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CCE5B-084F-9CCE-8836-0F8583991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3A7F2-3E66-8D76-5AED-D88C54830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FE1EE-2029-7939-F412-C0493E267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3F3A-F9B1-4430-A1B2-796B6A979307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FF411-63E7-0267-E329-43A5318E6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E8AB4-9FA6-F3C5-2B0A-48CAB9DBE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4E543-D3B0-453A-8A49-EBA854A0D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35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F36BA-122F-3174-B31C-883FC98CD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FDC8E-7DD5-C822-C960-0759FC8A7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81A00-A78C-F8C5-3888-AC2E24680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8BD8F-7041-B327-3EE1-1B100F375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3F3A-F9B1-4430-A1B2-796B6A979307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78F2E9-51BB-4B44-0997-4AA3C7132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A25C45-FF5A-8F26-D870-92E9FBAF9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4E543-D3B0-453A-8A49-EBA854A0D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95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37D37-4E25-6D02-85B0-31001D00E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6A83F-50F1-C31F-C9DE-524E890F9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F4CDCB-C076-ADE3-3B3F-36DBA2DD1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36CE29-3D62-042F-02F7-6726F32F53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966644-D6D6-4AAE-A157-69A38DE1F6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674C0F-3098-2603-037A-5E515D9EE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3F3A-F9B1-4430-A1B2-796B6A979307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889D27-2B47-065F-B811-9A5C7E559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3E7866-4475-7792-7961-E6E111650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4E543-D3B0-453A-8A49-EBA854A0D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6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10862-ED83-45D3-A424-E810529E6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382E46-0B31-B57F-B08F-EC882DA31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3F3A-F9B1-4430-A1B2-796B6A979307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DB050B-B63D-E6D1-4C14-81A66FF15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520726-C4D4-60A5-16F5-4DD470848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4E543-D3B0-453A-8A49-EBA854A0D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34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BE853-6F92-C8CB-1EDC-A238254D3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3F3A-F9B1-4430-A1B2-796B6A979307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631DBB-6FE4-A1C0-01CE-3901F09E9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DBE5C-94BE-A890-E291-091064D8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4E543-D3B0-453A-8A49-EBA854A0D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46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143A9-4C83-A936-E175-EC5632583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6CC78-B77B-2A53-8E5F-B07F875C6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DA9E83-C87D-8D69-C34F-2412DFD36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E3750-8A48-14E6-9BCB-C516D29F5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3F3A-F9B1-4430-A1B2-796B6A979307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5023A-B0D7-EB6D-F525-4ABC478A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BAF3C-BACA-C069-CB6F-2298A09BF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4E543-D3B0-453A-8A49-EBA854A0D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88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C6042-D0DB-919F-93AB-6567EB273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EBD393-3884-9596-D560-7A42FFF00A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28D15C-6CE7-EC7E-EEEA-8C423FE08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CB9FD-54A3-3362-B4A5-C76DF6FE3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3F3A-F9B1-4430-A1B2-796B6A979307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E48641-C3ED-0933-3F78-EC97A113B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D44859-B2A1-E971-E112-3190D6E3C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4E543-D3B0-453A-8A49-EBA854A0D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10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187BB9-FD31-6A30-DCF8-2409007A5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B9C46-F7CA-0D57-65A1-B470658CE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DF9EC-D5F9-2729-E268-3B4E678B6F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33F3A-F9B1-4430-A1B2-796B6A979307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D45E2-5908-637B-4F1D-53CA1DC64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72EE6-F147-57B3-67CA-B8D657991C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4E543-D3B0-453A-8A49-EBA854A0D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60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DB2BC-8E06-D0E7-4C55-E5A6BCE26E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>
                <a:cs typeface="B Titr" panose="00000700000000000000" pitchFamily="2" charset="-78"/>
              </a:rPr>
              <a:t>گزارش عملکرد</a:t>
            </a:r>
            <a:endParaRPr lang="en-US" dirty="0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90506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CDB28-5441-F5CF-2F31-9AA83D71D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sz="3600" dirty="0">
                <a:cs typeface="B Titr" panose="00000700000000000000" pitchFamily="2" charset="-78"/>
              </a:rPr>
              <a:t>گزارش دی ماه</a:t>
            </a:r>
            <a:endParaRPr lang="en-US" sz="3600" dirty="0">
              <a:cs typeface="B Titr" panose="00000700000000000000" pitchFamily="2" charset="-78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9B85D25-66DE-438D-4270-00FC312F40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7340303"/>
              </p:ext>
            </p:extLst>
          </p:nvPr>
        </p:nvGraphicFramePr>
        <p:xfrm>
          <a:off x="838200" y="1825625"/>
          <a:ext cx="1051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62412698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312201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جمع ساعت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عنوان 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318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162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ساعت حضور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095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20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جلسه 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054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43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مطالعه برنامه نویسی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055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50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پیاده سازی و اصلاح کد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120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6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مطالعه داکیومنت بورس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303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26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نوشتن تست و اصلاح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6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1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مشاهده فیلم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0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نوشتن مستند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482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نهار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066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نوشتن گزارش کار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461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7079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7832B-2CB6-273E-57D8-11BE9047B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sz="3600" dirty="0">
                <a:cs typeface="B Titr" panose="00000700000000000000" pitchFamily="2" charset="-78"/>
              </a:rPr>
              <a:t>فعالیت ها و دستاورد ها</a:t>
            </a:r>
            <a:endParaRPr lang="en-US" sz="3600" dirty="0">
              <a:cs typeface="B Titr" panose="000007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AFBE1-6EBB-F4C0-7321-0369496B5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r" rtl="1"/>
            <a:r>
              <a:rPr lang="en-US" dirty="0"/>
              <a:t>Priority queue</a:t>
            </a:r>
          </a:p>
          <a:p>
            <a:pPr algn="r" rtl="1"/>
            <a:r>
              <a:rPr lang="fa-IR" dirty="0"/>
              <a:t>پیاده سازی صف خرید و فروش</a:t>
            </a:r>
          </a:p>
          <a:p>
            <a:pPr algn="r" rtl="1"/>
            <a:r>
              <a:rPr lang="fa-IR" dirty="0"/>
              <a:t>پیاده انجام معامله</a:t>
            </a:r>
          </a:p>
          <a:p>
            <a:pPr algn="r" rtl="1"/>
            <a:r>
              <a:rPr lang="fa-IR" dirty="0"/>
              <a:t>نوشتن تست</a:t>
            </a:r>
          </a:p>
          <a:p>
            <a:pPr algn="r" rtl="1"/>
            <a:r>
              <a:rPr lang="en-US" dirty="0"/>
              <a:t>State Pattern</a:t>
            </a:r>
          </a:p>
          <a:p>
            <a:pPr algn="r" rtl="1"/>
            <a:r>
              <a:rPr lang="en-US" dirty="0"/>
              <a:t>Interlock</a:t>
            </a:r>
          </a:p>
          <a:p>
            <a:pPr algn="r" rtl="1"/>
            <a:r>
              <a:rPr lang="en-US" dirty="0"/>
              <a:t>Lock</a:t>
            </a:r>
          </a:p>
          <a:p>
            <a:pPr algn="r" rtl="1"/>
            <a:r>
              <a:rPr lang="en-US" dirty="0" err="1"/>
              <a:t>ConfigureAwait</a:t>
            </a:r>
            <a:endParaRPr lang="en-US" dirty="0"/>
          </a:p>
          <a:p>
            <a:pPr algn="r" rtl="1"/>
            <a:r>
              <a:rPr lang="en-US" dirty="0"/>
              <a:t>Class vs Record Vs Struct</a:t>
            </a:r>
          </a:p>
          <a:p>
            <a:pPr algn="r" rtl="1"/>
            <a:r>
              <a:rPr lang="en-US" dirty="0"/>
              <a:t>Producer and Consumer</a:t>
            </a:r>
          </a:p>
          <a:p>
            <a:pPr marL="0" indent="0" algn="r" rtl="1">
              <a:buNone/>
            </a:pPr>
            <a:endParaRPr lang="fa-IR" dirty="0"/>
          </a:p>
          <a:p>
            <a:pPr marL="514350" indent="-514350" algn="r" rtl="1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877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7832B-2CB6-273E-57D8-11BE9047B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sz="3600" dirty="0">
                <a:cs typeface="B Titr" panose="00000700000000000000" pitchFamily="2" charset="-78"/>
              </a:rPr>
              <a:t>فعالیت ها و دستاورد ها</a:t>
            </a:r>
            <a:endParaRPr lang="en-US" sz="3600" dirty="0">
              <a:cs typeface="B Titr" panose="000007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AFBE1-6EBB-F4C0-7321-0369496B5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 algn="r" rtl="1">
              <a:buFont typeface="+mj-lt"/>
              <a:buAutoNum type="arabicPeriod"/>
            </a:pPr>
            <a:endParaRPr lang="fa-IR" dirty="0"/>
          </a:p>
          <a:p>
            <a:pPr algn="r" rtl="1"/>
            <a:r>
              <a:rPr lang="en-US" dirty="0"/>
              <a:t>Blocking Collection</a:t>
            </a:r>
          </a:p>
          <a:p>
            <a:pPr algn="r" rtl="1"/>
            <a:r>
              <a:rPr lang="en-US" dirty="0" err="1"/>
              <a:t>Observor</a:t>
            </a:r>
            <a:r>
              <a:rPr lang="en-US" dirty="0"/>
              <a:t> pattern</a:t>
            </a:r>
          </a:p>
          <a:p>
            <a:pPr algn="r" rtl="1"/>
            <a:r>
              <a:rPr lang="en-US" dirty="0"/>
              <a:t>Command Pattern</a:t>
            </a:r>
          </a:p>
          <a:p>
            <a:pPr algn="r" rtl="1"/>
            <a:r>
              <a:rPr lang="fa-IR" dirty="0"/>
              <a:t>نوشتن </a:t>
            </a:r>
            <a:r>
              <a:rPr lang="en-US" dirty="0"/>
              <a:t>Domain</a:t>
            </a:r>
          </a:p>
          <a:p>
            <a:pPr algn="r" rtl="1"/>
            <a:r>
              <a:rPr lang="en-US" dirty="0"/>
              <a:t>Builder Pattern</a:t>
            </a:r>
          </a:p>
          <a:p>
            <a:pPr algn="r" rtl="1"/>
            <a:r>
              <a:rPr lang="en-US" dirty="0"/>
              <a:t>Proxy Pattern</a:t>
            </a:r>
          </a:p>
          <a:p>
            <a:pPr algn="r" rtl="1"/>
            <a:r>
              <a:rPr lang="en-US" dirty="0" err="1"/>
              <a:t>WhanAll</a:t>
            </a:r>
            <a:endParaRPr lang="en-US" dirty="0"/>
          </a:p>
          <a:p>
            <a:pPr algn="r" rtl="1"/>
            <a:r>
              <a:rPr lang="en-US" dirty="0"/>
              <a:t>Task Completion</a:t>
            </a:r>
          </a:p>
          <a:p>
            <a:pPr algn="r" rtl="1"/>
            <a:r>
              <a:rPr lang="en-US" dirty="0" err="1"/>
              <a:t>GetAwait</a:t>
            </a:r>
            <a:endParaRPr lang="en-US" dirty="0"/>
          </a:p>
          <a:p>
            <a:pPr algn="r" rtl="1"/>
            <a:r>
              <a:rPr lang="en-US" dirty="0"/>
              <a:t>Decorator Pattern</a:t>
            </a:r>
          </a:p>
          <a:p>
            <a:pPr marL="0" indent="0" algn="r" rt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184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CDB28-5441-F5CF-2F31-9AA83D71D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sz="3600" dirty="0">
                <a:cs typeface="B Titr" panose="00000700000000000000" pitchFamily="2" charset="-78"/>
              </a:rPr>
              <a:t>گزارش بهمن ماه</a:t>
            </a:r>
            <a:endParaRPr lang="en-US" sz="3600" dirty="0">
              <a:cs typeface="B Titr" panose="00000700000000000000" pitchFamily="2" charset="-78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9B85D25-66DE-438D-4270-00FC312F40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0728648"/>
              </p:ext>
            </p:extLst>
          </p:nvPr>
        </p:nvGraphicFramePr>
        <p:xfrm>
          <a:off x="838200" y="1825625"/>
          <a:ext cx="10515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62412698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312201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جمع ساعت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عنوان 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318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135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ساعت حضور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095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21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جلسه 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054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14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مطالعه برنامه نویسی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055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45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پیاده سازی و اصلاح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120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4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مطالعه داکیومنت بورس و نرم افزار </a:t>
                      </a:r>
                      <a:r>
                        <a:rPr lang="en-US" dirty="0">
                          <a:cs typeface="B Nazanin" panose="00000400000000000000" pitchFamily="2" charset="-78"/>
                        </a:rPr>
                        <a:t>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303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38:30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نوشتن تست </a:t>
                      </a:r>
                      <a:r>
                        <a:rPr lang="en-US" dirty="0">
                          <a:cs typeface="B Nazanin" panose="00000400000000000000" pitchFamily="2" charset="-78"/>
                        </a:rPr>
                        <a:t>-</a:t>
                      </a:r>
                      <a:r>
                        <a:rPr lang="en-US" dirty="0" err="1">
                          <a:cs typeface="B Nazanin" panose="00000400000000000000" pitchFamily="2" charset="-78"/>
                        </a:rPr>
                        <a:t>Tdd</a:t>
                      </a:r>
                      <a:r>
                        <a:rPr lang="en-US" dirty="0">
                          <a:cs typeface="B Nazanin" panose="00000400000000000000" pitchFamily="2" charset="-78"/>
                        </a:rPr>
                        <a:t> </a:t>
                      </a:r>
                      <a:r>
                        <a:rPr lang="fa-IR" dirty="0">
                          <a:cs typeface="B Nazanin" panose="00000400000000000000" pitchFamily="2" charset="-78"/>
                        </a:rPr>
                        <a:t> </a:t>
                      </a:r>
                      <a:r>
                        <a:rPr lang="en-US" dirty="0" err="1">
                          <a:cs typeface="B Nazanin" panose="00000400000000000000" pitchFamily="2" charset="-78"/>
                        </a:rPr>
                        <a:t>Bdd</a:t>
                      </a:r>
                      <a:r>
                        <a:rPr lang="fa-IR" dirty="0">
                          <a:cs typeface="B Nazanin" panose="00000400000000000000" pitchFamily="2" charset="-78"/>
                        </a:rPr>
                        <a:t> و اصلاح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6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نوشتن مستند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482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نهار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066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نوشتن گزارش کار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461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2493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7832B-2CB6-273E-57D8-11BE9047B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sz="3600" dirty="0">
                <a:cs typeface="B Titr" panose="00000700000000000000" pitchFamily="2" charset="-78"/>
              </a:rPr>
              <a:t>فعالیت ها و دستاورد ها</a:t>
            </a:r>
            <a:endParaRPr lang="en-US" sz="3600" dirty="0">
              <a:cs typeface="B Titr" panose="000007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AFBE1-6EBB-F4C0-7321-0369496B5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r" rtl="1"/>
            <a:r>
              <a:rPr lang="en-US" dirty="0"/>
              <a:t>Fluent Assertion</a:t>
            </a:r>
          </a:p>
          <a:p>
            <a:pPr algn="r" rtl="1"/>
            <a:r>
              <a:rPr lang="en-US" dirty="0"/>
              <a:t>Concurrency</a:t>
            </a:r>
          </a:p>
          <a:p>
            <a:pPr algn="r" rtl="1"/>
            <a:r>
              <a:rPr lang="fa-IR" dirty="0"/>
              <a:t>نوشت تست </a:t>
            </a:r>
            <a:r>
              <a:rPr lang="en-US" dirty="0"/>
              <a:t>Concurrent</a:t>
            </a:r>
          </a:p>
          <a:p>
            <a:pPr algn="r" rtl="1"/>
            <a:r>
              <a:rPr lang="en-US" dirty="0"/>
              <a:t>Test Coverage</a:t>
            </a:r>
          </a:p>
          <a:p>
            <a:pPr algn="r" rtl="1"/>
            <a:r>
              <a:rPr lang="en-US" dirty="0"/>
              <a:t>Generic Repository</a:t>
            </a:r>
          </a:p>
          <a:p>
            <a:pPr algn="r" rtl="1"/>
            <a:r>
              <a:rPr lang="en-US" dirty="0"/>
              <a:t>Spec Flow &amp; Composite Test</a:t>
            </a:r>
          </a:p>
          <a:p>
            <a:pPr algn="r" rtl="1"/>
            <a:r>
              <a:rPr lang="en-US" dirty="0" err="1"/>
              <a:t>Event&amp;Delegate</a:t>
            </a:r>
            <a:endParaRPr lang="en-US" dirty="0"/>
          </a:p>
          <a:p>
            <a:pPr algn="r" rtl="1"/>
            <a:r>
              <a:rPr lang="en-US" dirty="0"/>
              <a:t>Covariance &amp; Contravariance</a:t>
            </a:r>
          </a:p>
          <a:p>
            <a:pPr algn="r" rtl="1"/>
            <a:r>
              <a:rPr lang="en-US" dirty="0"/>
              <a:t>Activator Class</a:t>
            </a:r>
          </a:p>
          <a:p>
            <a:pPr algn="r" rtl="1"/>
            <a:r>
              <a:rPr lang="en-US" dirty="0"/>
              <a:t>Implicit &amp; Explicit</a:t>
            </a:r>
          </a:p>
          <a:p>
            <a:pPr algn="r" rtl="1"/>
            <a:r>
              <a:rPr lang="en-US" dirty="0"/>
              <a:t> </a:t>
            </a:r>
            <a:r>
              <a:rPr lang="fa-IR" dirty="0"/>
              <a:t>فرآیند یادگیری</a:t>
            </a:r>
            <a:endParaRPr lang="en-US" dirty="0"/>
          </a:p>
          <a:p>
            <a:pPr algn="r" rtl="1"/>
            <a:r>
              <a:rPr lang="en-US" dirty="0" err="1"/>
              <a:t>Flacide</a:t>
            </a:r>
            <a:r>
              <a:rPr lang="en-US" dirty="0"/>
              <a:t> Scrum</a:t>
            </a:r>
            <a:endParaRPr lang="fa-IR" dirty="0"/>
          </a:p>
          <a:p>
            <a:pPr algn="r" rtl="1"/>
            <a:r>
              <a:rPr lang="en-US" dirty="0"/>
              <a:t>Process Context</a:t>
            </a:r>
          </a:p>
          <a:p>
            <a:pPr algn="r" rtl="1"/>
            <a:r>
              <a:rPr lang="en-US" dirty="0"/>
              <a:t>Software Engineering</a:t>
            </a:r>
          </a:p>
          <a:p>
            <a:pPr algn="r" rtl="1"/>
            <a:r>
              <a:rPr lang="fa-IR" dirty="0"/>
              <a:t>نوشتن تست برای تست کردن </a:t>
            </a:r>
            <a:r>
              <a:rPr lang="en-US" dirty="0" err="1"/>
              <a:t>Liskov</a:t>
            </a:r>
            <a:endParaRPr lang="en-US" dirty="0"/>
          </a:p>
          <a:p>
            <a:pPr algn="r" rtl="1"/>
            <a:endParaRPr lang="en-US" dirty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328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189</Words>
  <Application>Microsoft Office PowerPoint</Application>
  <PresentationFormat>Widescreen</PresentationFormat>
  <Paragraphs>84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 Nazanin</vt:lpstr>
      <vt:lpstr>Calibri</vt:lpstr>
      <vt:lpstr>Calibri Light</vt:lpstr>
      <vt:lpstr>Office Theme</vt:lpstr>
      <vt:lpstr>گزارش عملکرد</vt:lpstr>
      <vt:lpstr>گزارش دی ماه</vt:lpstr>
      <vt:lpstr>فعالیت ها و دستاورد ها</vt:lpstr>
      <vt:lpstr>فعالیت ها و دستاورد ها</vt:lpstr>
      <vt:lpstr>گزارش بهمن ماه</vt:lpstr>
      <vt:lpstr>فعالیت ها و دستاورد ها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گزارش خود ارزیابی</dc:title>
  <dc:creator>Shirin Monzavi</dc:creator>
  <cp:lastModifiedBy>Shirin Monzavi</cp:lastModifiedBy>
  <cp:revision>105</cp:revision>
  <dcterms:created xsi:type="dcterms:W3CDTF">2023-02-12T13:37:50Z</dcterms:created>
  <dcterms:modified xsi:type="dcterms:W3CDTF">2023-02-14T05:42:43Z</dcterms:modified>
</cp:coreProperties>
</file>