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2" r:id="rId5"/>
    <p:sldId id="263" r:id="rId6"/>
    <p:sldId id="266" r:id="rId7"/>
    <p:sldId id="265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55DCA1E-FF48-4FFE-BD41-CD3BE4916DFC}" type="datetimeFigureOut">
              <a:rPr lang="ru-RU" smtClean="0"/>
              <a:pPr/>
              <a:t>06.03.2018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85F1C3A-E8F7-4599-BEC4-48F13968DE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CA1E-FF48-4FFE-BD41-CD3BE4916DFC}" type="datetimeFigureOut">
              <a:rPr lang="ru-RU" smtClean="0"/>
              <a:pPr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1C3A-E8F7-4599-BEC4-48F13968DE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CA1E-FF48-4FFE-BD41-CD3BE4916DFC}" type="datetimeFigureOut">
              <a:rPr lang="ru-RU" smtClean="0"/>
              <a:pPr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1C3A-E8F7-4599-BEC4-48F13968DE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CA1E-FF48-4FFE-BD41-CD3BE4916DFC}" type="datetimeFigureOut">
              <a:rPr lang="ru-RU" smtClean="0"/>
              <a:pPr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1C3A-E8F7-4599-BEC4-48F13968DE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CA1E-FF48-4FFE-BD41-CD3BE4916DFC}" type="datetimeFigureOut">
              <a:rPr lang="ru-RU" smtClean="0"/>
              <a:pPr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1C3A-E8F7-4599-BEC4-48F13968DE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CA1E-FF48-4FFE-BD41-CD3BE4916DFC}" type="datetimeFigureOut">
              <a:rPr lang="ru-RU" smtClean="0"/>
              <a:pPr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1C3A-E8F7-4599-BEC4-48F13968DE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5DCA1E-FF48-4FFE-BD41-CD3BE4916DFC}" type="datetimeFigureOut">
              <a:rPr lang="ru-RU" smtClean="0"/>
              <a:pPr/>
              <a:t>06.03.2018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5F1C3A-E8F7-4599-BEC4-48F13968DEB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55DCA1E-FF48-4FFE-BD41-CD3BE4916DFC}" type="datetimeFigureOut">
              <a:rPr lang="ru-RU" smtClean="0"/>
              <a:pPr/>
              <a:t>06.03.2018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85F1C3A-E8F7-4599-BEC4-48F13968DE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CA1E-FF48-4FFE-BD41-CD3BE4916DFC}" type="datetimeFigureOut">
              <a:rPr lang="ru-RU" smtClean="0"/>
              <a:pPr/>
              <a:t>06.03.2018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1C3A-E8F7-4599-BEC4-48F13968DE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CA1E-FF48-4FFE-BD41-CD3BE4916DFC}" type="datetimeFigureOut">
              <a:rPr lang="ru-RU" smtClean="0"/>
              <a:pPr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1C3A-E8F7-4599-BEC4-48F13968DE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CA1E-FF48-4FFE-BD41-CD3BE4916DFC}" type="datetimeFigureOut">
              <a:rPr lang="ru-RU" smtClean="0"/>
              <a:pPr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1C3A-E8F7-4599-BEC4-48F13968DE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55DCA1E-FF48-4FFE-BD41-CD3BE4916DFC}" type="datetimeFigureOut">
              <a:rPr lang="ru-RU" smtClean="0"/>
              <a:pPr/>
              <a:t>06.03.2018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85F1C3A-E8F7-4599-BEC4-48F13968DEB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E4E048-A849-4CFD-BA94-3154D66DE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Торговый автомат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098E9D20-5754-432B-815D-056483A45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Студента группы 42928/2</a:t>
            </a:r>
          </a:p>
          <a:p>
            <a:pPr algn="r"/>
            <a:r>
              <a:rPr lang="ru-RU" dirty="0" smtClean="0"/>
              <a:t>Ширина Валентина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67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E1BC18-4536-4DFC-8573-82C771F2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93" y="958363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/>
              <a:t>Тема. Актуальность. Цель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28233024-656D-4164-957E-F6ABC334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600" u="sng" dirty="0"/>
              <a:t>Тема: </a:t>
            </a:r>
          </a:p>
          <a:p>
            <a:pPr marL="0" indent="0">
              <a:buNone/>
            </a:pPr>
            <a:r>
              <a:rPr lang="ru-RU" sz="3600" dirty="0" smtClean="0"/>
              <a:t>«Прикладная программа «Торговый автомат»</a:t>
            </a:r>
            <a:endParaRPr lang="ru-RU" sz="3600" dirty="0"/>
          </a:p>
          <a:p>
            <a:pPr marL="0" indent="0">
              <a:buNone/>
            </a:pPr>
            <a:r>
              <a:rPr lang="ru-RU" sz="3600" u="sng" dirty="0"/>
              <a:t>Актуальность: </a:t>
            </a:r>
            <a:endParaRPr lang="ru-RU" sz="3600" u="sng" dirty="0"/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людей использовать ее для определенных целей и при низких требованиях к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системе</a:t>
            </a:r>
            <a:endParaRPr lang="ru-RU" sz="3600" u="sng" dirty="0"/>
          </a:p>
          <a:p>
            <a:pPr marL="0" indent="0">
              <a:buNone/>
            </a:pPr>
            <a:r>
              <a:rPr lang="ru-RU" sz="3600" u="sng" dirty="0" smtClean="0"/>
              <a:t>Цель</a:t>
            </a:r>
            <a:r>
              <a:rPr lang="ru-RU" sz="3600" u="sng" dirty="0"/>
              <a:t>:</a:t>
            </a:r>
          </a:p>
          <a:p>
            <a:pPr marL="0" indent="0">
              <a:buNone/>
            </a:pPr>
            <a:r>
              <a:rPr lang="ru-RU" sz="3600" dirty="0" smtClean="0"/>
              <a:t>Имитация работы торгового автомата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5591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E1BC18-4536-4DFC-8573-82C771F2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2192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Задачи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28233024-656D-4164-957E-F6ABC334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46112"/>
            <a:ext cx="7886700" cy="486672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u="sng" dirty="0"/>
              <a:t>Назначением разработки </a:t>
            </a:r>
            <a:r>
              <a:rPr lang="ru-RU" sz="3600" dirty="0"/>
              <a:t>является организация </a:t>
            </a:r>
            <a:r>
              <a:rPr lang="ru-RU" sz="3600" dirty="0" smtClean="0"/>
              <a:t>работы программы.</a:t>
            </a:r>
            <a:endParaRPr lang="ru-RU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u="sng" dirty="0"/>
              <a:t>Основными функциями</a:t>
            </a:r>
            <a:r>
              <a:rPr lang="ru-RU" sz="3600" dirty="0"/>
              <a:t> являются:</a:t>
            </a:r>
          </a:p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товаров и стоимость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пользователем с помощью информационного табло;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данных в БД;</a:t>
            </a:r>
          </a:p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данных в БД;</a:t>
            </a:r>
          </a:p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и добавление данных в БД;</a:t>
            </a:r>
          </a:p>
          <a:p>
            <a:pPr marL="0" indent="0">
              <a:spcBef>
                <a:spcPts val="0"/>
              </a:spcBef>
              <a:buNone/>
            </a:pPr>
            <a:endParaRPr lang="ru-RU" sz="3600" dirty="0"/>
          </a:p>
          <a:p>
            <a:pPr marL="0" indent="0">
              <a:spcBef>
                <a:spcPts val="0"/>
              </a:spcBef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7154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E1BC18-4536-4DFC-8573-82C771F2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30" y="117162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5400" dirty="0"/>
              <a:t>Диаграмма активности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3480" t="13780" r="43992" b="5427"/>
          <a:stretch/>
        </p:blipFill>
        <p:spPr bwMode="auto">
          <a:xfrm>
            <a:off x="2751992" y="1112666"/>
            <a:ext cx="3686176" cy="55606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896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E1BC18-4536-4DFC-8573-82C771F2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" y="331131"/>
            <a:ext cx="887258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/>
              <a:t>Пользовательский интерфейс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890111E-7F73-4F65-9E65-65EAABF0C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78" y="99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25" y="1737416"/>
            <a:ext cx="5438409" cy="4962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89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4" y="1299920"/>
            <a:ext cx="8108156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29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E1BC18-4536-4DFC-8573-82C771F2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331131"/>
            <a:ext cx="832236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/>
              <a:t>Оценка качества разработанного проекта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FD446CDD-CF59-4563-8C96-B435549F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928" y="1926196"/>
            <a:ext cx="7886700" cy="1925324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Индекс удобства поддержки</a:t>
            </a:r>
          </a:p>
          <a:p>
            <a:r>
              <a:rPr lang="ru-RU" sz="2400" dirty="0"/>
              <a:t>Сложность организации циклов</a:t>
            </a:r>
          </a:p>
          <a:p>
            <a:r>
              <a:rPr lang="ru-RU" sz="2400" dirty="0"/>
              <a:t>Глубина наследования</a:t>
            </a:r>
          </a:p>
          <a:p>
            <a:r>
              <a:rPr lang="ru-RU" sz="2400" dirty="0"/>
              <a:t>Взаимозависимость классов</a:t>
            </a:r>
          </a:p>
          <a:p>
            <a:r>
              <a:rPr lang="ru-RU" sz="2400" dirty="0"/>
              <a:t>Строки кода </a:t>
            </a:r>
          </a:p>
          <a:p>
            <a:endParaRPr lang="ru-RU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890111E-7F73-4F65-9E65-65EAABF0C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78" y="99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2674" t="29577" r="28007" b="12171"/>
          <a:stretch/>
        </p:blipFill>
        <p:spPr bwMode="auto">
          <a:xfrm>
            <a:off x="1448373" y="3949175"/>
            <a:ext cx="6336030" cy="28289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184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E1BC18-4536-4DFC-8573-82C771F2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37E4A59-E132-4C3E-A0E8-5068DBE31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64903"/>
            <a:ext cx="7886700" cy="3712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Цель курсовой работы была достигнута полностью, однако существуют возможности для модернизации проекта: например, добавление </a:t>
            </a:r>
            <a:r>
              <a:rPr lang="ru-RU" sz="3200" dirty="0" smtClean="0"/>
              <a:t>авторизации для пользователей, а также добавление иных товаров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294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E4E048-A849-4CFD-BA94-3154D66DE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ru-RU" dirty="0"/>
              <a:t>Игра «Пасьянс-косынка»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098E9D20-5754-432B-815D-056483A45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Студента группы 42928/2</a:t>
            </a:r>
          </a:p>
          <a:p>
            <a:r>
              <a:rPr lang="ru-RU" sz="3200" dirty="0" smtClean="0"/>
              <a:t>Ширин Валентин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14960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351</TotalTime>
  <Words>141</Words>
  <Application>Microsoft Office PowerPoint</Application>
  <PresentationFormat>Экран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Городская</vt:lpstr>
      <vt:lpstr>Торговый автомат</vt:lpstr>
      <vt:lpstr>Тема. Актуальность. Цель</vt:lpstr>
      <vt:lpstr>Задачи</vt:lpstr>
      <vt:lpstr>Диаграмма активности</vt:lpstr>
      <vt:lpstr>Пользовательский интерфейс</vt:lpstr>
      <vt:lpstr>Презентация PowerPoint</vt:lpstr>
      <vt:lpstr>Оценка качества разработанного проекта</vt:lpstr>
      <vt:lpstr>Выводы</vt:lpstr>
      <vt:lpstr>Игра «Пасьянс-косынка»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«Пасьянс-косынка»</dc:title>
  <dc:creator>Илья Петров</dc:creator>
  <cp:lastModifiedBy>429282-28</cp:lastModifiedBy>
  <cp:revision>21</cp:revision>
  <dcterms:created xsi:type="dcterms:W3CDTF">2018-02-14T18:06:12Z</dcterms:created>
  <dcterms:modified xsi:type="dcterms:W3CDTF">2018-03-06T09:08:09Z</dcterms:modified>
</cp:coreProperties>
</file>