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13/03/2022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13/03/2022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E-Commerce Shopping Cart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Shopping Cart Application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vanga.shirisha@capgemini.com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9392663891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https://github.com/shirireddy10/Github.git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VANGA SHIRISHA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E27286-071C-4023-976D-334189D0B9F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1" b="11581"/>
          <a:stretch/>
        </p:blipFill>
        <p:spPr>
          <a:xfrm>
            <a:off x="447040" y="301247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40965</TotalTime>
  <Words>234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Shirisha, Vanga</cp:lastModifiedBy>
  <cp:revision>121</cp:revision>
  <dcterms:created xsi:type="dcterms:W3CDTF">2017-12-08T05:27:40Z</dcterms:created>
  <dcterms:modified xsi:type="dcterms:W3CDTF">2022-03-13T17:43:45Z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