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rireddy10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drive.google.com/drive/folders/1TFVO6Tv8aqHOc9p9OeydBj78FUGYDX5W?usp=sharing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Flight Booking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flight booking system along with JWT authentication, Swagger and payment testing using Braintree in MERN Stack.</a:t>
            </a:r>
            <a:r>
              <a:rPr lang="en-US" altLang="en-US" sz="1100" dirty="0"/>
              <a:t> Material-UI and React Bootstrap used for user interface.</a:t>
            </a:r>
            <a:endParaRPr lang="en-US" altLang="nl-NL" sz="11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this course with 95.6% and Designed responsive flight booking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vanga.shirisha@capgemini.com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9392663891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sz="1200" dirty="0"/>
              <a:t>https://github.com/shirireddy10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VANGA SHIRISHA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87" y="619045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1" b="11581"/>
          <a:stretch/>
        </p:blipFill>
        <p:spPr>
          <a:xfrm>
            <a:off x="447040" y="301247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40978</TotalTime>
  <Words>230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Shirisha, Vanga</cp:lastModifiedBy>
  <cp:revision>126</cp:revision>
  <dcterms:created xsi:type="dcterms:W3CDTF">2017-12-08T05:27:40Z</dcterms:created>
  <dcterms:modified xsi:type="dcterms:W3CDTF">2022-03-24T04:57:37Z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