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3/14/2022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ubinsRaj" TargetMode="External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bkP4PrlMDfk&amp;t=6s&amp;ab_channel=RaubinsRaj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/>
              <a:t>Flight Booking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100" dirty="0"/>
              <a:t>Completed end to end case study of flight booking system along with JWT authentication, Swagger and payment testing using Braintree in MERN Stack.</a:t>
            </a:r>
            <a:r>
              <a:rPr lang="en-US" altLang="en-US" sz="1100" dirty="0"/>
              <a:t> Material-UI and React Bootstrap used for user interface.</a:t>
            </a:r>
            <a:endParaRPr lang="en-US" altLang="nl-NL" sz="1100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200" b="1" dirty="0"/>
              <a:t>HTML CSS JAVASCRIPT for web developers at Coursera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100" dirty="0"/>
              <a:t>Completed this course with 95.6% and Designed responsive flight booking website using HTML5 CSS3 Bootstrap and Javascript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vanga.shirisha@capgemini.com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9392663891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      </a:t>
            </a:r>
            <a:r>
              <a:rPr lang="en-US" altLang="nl-NL" sz="1200" dirty="0"/>
              <a:t>https://github.com/shirireddy10/Github.git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2016 - 2020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VANGA SHIRISHA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9522" y="550070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</a:t>
            </a:r>
            <a:r>
              <a:rPr lang="en-IN" altLang="en-US" sz="1100" dirty="0" err="1"/>
              <a:t>GitHub</a:t>
            </a:r>
            <a:r>
              <a:rPr lang="en-IN" altLang="en-US" sz="1100" dirty="0"/>
              <a:t>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22" y="6072206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7E27286-071C-4023-976D-334189D0B9F6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1" b="11581"/>
          <a:stretch/>
        </p:blipFill>
        <p:spPr>
          <a:xfrm>
            <a:off x="447040" y="301247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40972</TotalTime>
  <Words>234</Words>
  <Application>Microsoft Office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Shirisha, Vanga</cp:lastModifiedBy>
  <cp:revision>123</cp:revision>
  <dcterms:created xsi:type="dcterms:W3CDTF">2017-12-08T05:27:40Z</dcterms:created>
  <dcterms:modified xsi:type="dcterms:W3CDTF">2022-03-14T06:41:16Z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