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418</Words>
  <Application>Microsoft Office PowerPoint</Application>
  <PresentationFormat>Custom</PresentationFormat>
  <Paragraphs>22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</vt:lpstr>
      <vt:lpstr>Söhne</vt:lpstr>
      <vt:lpstr>Times New Roman</vt:lpstr>
      <vt:lpstr>Verdana</vt:lpstr>
      <vt:lpstr>Office Theme</vt:lpstr>
      <vt:lpstr>PowerPoint Presentation</vt:lpstr>
      <vt:lpstr>Abstract:</vt:lpstr>
      <vt:lpstr>Existing and Proposed System</vt:lpstr>
      <vt:lpstr>Architecture</vt:lpstr>
      <vt:lpstr>Technology Used</vt:lpstr>
      <vt:lpstr>Hardware Requirements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Shirish Kumar Ponaganti</dc:creator>
  <cp:lastModifiedBy>shirishponaganti@outlook.com</cp:lastModifiedBy>
  <cp:revision>3</cp:revision>
  <dcterms:created xsi:type="dcterms:W3CDTF">2024-04-19T17:43:45Z</dcterms:created>
  <dcterms:modified xsi:type="dcterms:W3CDTF">2024-04-19T18:14:13Z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2024-04-19T00:00:00Z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2024-04-19T00:00:00Z</vt:filetime>
  </property>
</Properties>
</file>