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76" r:id="rId3"/>
    <p:sldId id="375" r:id="rId4"/>
    <p:sldId id="392" r:id="rId5"/>
    <p:sldId id="393" r:id="rId6"/>
    <p:sldId id="3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Nethula" initials="GN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850"/>
    <a:srgbClr val="11026A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2496C-9AB2-4907-B244-797C0298DFD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BDDF-CA4C-484D-8FB3-BCAB83DC8A4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983C763-9C3A-442B-AF6F-FAD449AC16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41871E6-9E34-4E00-8497-6A2CB29A5C60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140970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MV Boli" panose="02000500030200090000" pitchFamily="2" charset="0"/>
                <a:cs typeface="MV Boli" panose="02000500030200090000" pitchFamily="2" charset="0"/>
              </a:rPr>
              <a:t>Learn with Shirisha</a:t>
            </a:r>
            <a:endParaRPr lang="en-IN" sz="14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67000" y="2074545"/>
            <a:ext cx="6982460" cy="1613535"/>
          </a:xfrm>
          <a:prstGeom prst="rect">
            <a:avLst/>
          </a:prstGeom>
          <a:effectLst>
            <a:glow rad="1701800">
              <a:schemeClr val="tx1">
                <a:alpha val="51000"/>
              </a:schemeClr>
            </a:glow>
            <a:outerShdw blurRad="63500" dist="63500" dir="1620000" algn="l" rotWithShape="0">
              <a:srgbClr val="FFC000"/>
            </a:outerShdw>
            <a:reflection stA="0" endPos="0" dist="508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Data Structures &amp; Algorithms   Course in Python</a:t>
            </a:r>
            <a:endParaRPr lang="en-IN" sz="6000" dirty="0">
              <a:solidFill>
                <a:schemeClr val="tx1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7205" y="4279900"/>
            <a:ext cx="7508875" cy="4244975"/>
          </a:xfrm>
          <a:prstGeom prst="rect">
            <a:avLst/>
          </a:prstGeom>
          <a:noFill/>
          <a:ln>
            <a:noFill/>
          </a:ln>
          <a:effectLst>
            <a:outerShdw blurRad="165100" dist="139700" dir="18780000" algn="bl" rotWithShape="0">
              <a:srgbClr val="FF0000">
                <a:alpha val="89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4400" dirty="0">
              <a:solidFill>
                <a:srgbClr val="FFFF00"/>
              </a:solidFill>
              <a:latin typeface="+mj-lt"/>
              <a:cs typeface="+mj-lt"/>
            </a:endParaRPr>
          </a:p>
          <a:p>
            <a:r>
              <a:rPr lang="en-US" sz="4400" dirty="0">
                <a:solidFill>
                  <a:srgbClr val="FFFF00"/>
                </a:solidFill>
                <a:latin typeface="+mj-lt"/>
                <a:cs typeface="+mj-lt"/>
              </a:rPr>
              <a:t> </a:t>
            </a:r>
            <a:r>
              <a:rPr lang="en-IN" altLang="en-US" sz="4400" dirty="0">
                <a:solidFill>
                  <a:srgbClr val="FFFF00"/>
                </a:solidFill>
                <a:latin typeface="+mj-lt"/>
                <a:cs typeface="+mj-lt"/>
              </a:rPr>
              <a:t>          </a:t>
            </a:r>
            <a:r>
              <a:rPr lang="en-US" sz="4400" dirty="0">
                <a:solidFill>
                  <a:srgbClr val="FFFF00"/>
                </a:solidFill>
                <a:latin typeface="+mj-lt"/>
                <a:cs typeface="+mj-lt"/>
              </a:rPr>
              <a:t>What are Data Structures?</a:t>
            </a:r>
            <a:endParaRPr lang="en-IN" sz="4400" dirty="0">
              <a:solidFill>
                <a:srgbClr val="FFFF00"/>
              </a:solidFill>
              <a:latin typeface="+mj-lt"/>
              <a:cs typeface="+mj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3213735" y="4152900"/>
            <a:ext cx="4277995" cy="845820"/>
          </a:xfrm>
          <a:prstGeom prst="rect">
            <a:avLst/>
          </a:prstGeom>
          <a:effectLst>
            <a:glow rad="1701800">
              <a:schemeClr val="tx1">
                <a:alpha val="51000"/>
              </a:schemeClr>
            </a:glow>
            <a:outerShdw blurRad="63500" dist="63500" dir="1620000" algn="l" rotWithShape="0">
              <a:schemeClr val="accent2">
                <a:lumMod val="60000"/>
                <a:lumOff val="40000"/>
                <a:alpha val="47000"/>
              </a:schemeClr>
            </a:outerShdw>
            <a:reflection stA="0" endPos="0" dist="50800" dir="5400000" sy="-100000" algn="bl" rotWithShape="0"/>
          </a:effectLst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sz="7200" dirty="0">
              <a:solidFill>
                <a:schemeClr val="tx1"/>
              </a:solidFill>
            </a:endParaRPr>
          </a:p>
          <a:p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6085" y="851535"/>
            <a:ext cx="8728075" cy="1018540"/>
          </a:xfrm>
          <a:prstGeom prst="rect">
            <a:avLst/>
          </a:prstGeom>
          <a:ln>
            <a:noFill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IN" altLang="en-US" sz="4000">
                <a:solidFill>
                  <a:schemeClr val="bg1"/>
                </a:solidFill>
                <a:highlight>
                  <a:srgbClr val="FFFF00"/>
                </a:highlight>
                <a:latin typeface="Arial Rounded MT Bold" panose="020F0704030504030204" charset="0"/>
                <a:cs typeface="Arial Rounded MT Bold" panose="020F0704030504030204" charset="0"/>
              </a:rPr>
              <a:t>Lecture #1(Telugu)</a:t>
            </a:r>
            <a:endParaRPr lang="en-IN" altLang="en-US" sz="4000">
              <a:solidFill>
                <a:schemeClr val="bg1"/>
              </a:solidFill>
              <a:highlight>
                <a:srgbClr val="FFFF00"/>
              </a:highligh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9460" y="1870075"/>
            <a:ext cx="1906270" cy="2087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" y="140970"/>
            <a:ext cx="2085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MV Boli" panose="02000500030200090000" pitchFamily="2" charset="0"/>
                <a:cs typeface="MV Boli" panose="02000500030200090000" pitchFamily="2" charset="0"/>
              </a:rPr>
              <a:t>Learn with Shirisha</a:t>
            </a:r>
            <a:endParaRPr lang="en-IN" sz="14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3575" y="1598930"/>
            <a:ext cx="9398635" cy="1276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Data Structures are different ways of organizing data on your computer, that can be used effectively.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2901950"/>
            <a:ext cx="3729990" cy="2891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2963545"/>
            <a:ext cx="3858895" cy="28289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33575" y="688975"/>
            <a:ext cx="7493635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dirty="0">
                <a:solidFill>
                  <a:srgbClr val="FFFF00"/>
                </a:solidFill>
                <a:latin typeface="+mj-lt"/>
                <a:cs typeface="+mj-lt"/>
                <a:sym typeface="+mn-ea"/>
              </a:rPr>
              <a:t>What are Data Structures?</a:t>
            </a:r>
            <a:endParaRPr lang="en-IN" altLang="en-US" sz="48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42160" y="730885"/>
            <a:ext cx="7101840" cy="843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800" dirty="0">
                <a:solidFill>
                  <a:srgbClr val="FFFF00"/>
                </a:solidFill>
                <a:cs typeface="+mj-lt"/>
                <a:sym typeface="+mn-ea"/>
              </a:rPr>
              <a:t>What are Data Structures?</a:t>
            </a:r>
            <a:endParaRPr lang="en-US" sz="4800" dirty="0">
              <a:solidFill>
                <a:srgbClr val="FFFF00"/>
              </a:solidFill>
              <a:cs typeface="+mj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41525" y="1687195"/>
            <a:ext cx="8656320" cy="2433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Data Structures are different ways of organizing data on your computer, that can be used effectively.</a:t>
            </a:r>
            <a:endParaRPr lang="en-US" sz="2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645" y="3061970"/>
            <a:ext cx="3898265" cy="2856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3061970"/>
            <a:ext cx="3766185" cy="285750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20650" y="140970"/>
            <a:ext cx="1921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400" i="1" dirty="0">
                <a:latin typeface="MV Boli" panose="02000500030200090000" pitchFamily="2" charset="0"/>
                <a:cs typeface="MV Boli" panose="02000500030200090000" pitchFamily="2" charset="0"/>
              </a:rPr>
              <a:t>Learn with Shirisha</a:t>
            </a:r>
            <a:endParaRPr lang="en-IN" sz="14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08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24660" y="756920"/>
            <a:ext cx="7984490" cy="1143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800" dirty="0">
                <a:solidFill>
                  <a:srgbClr val="FFFF00"/>
                </a:solidFill>
                <a:latin typeface="+mj-lt"/>
                <a:cs typeface="+mj-lt"/>
                <a:sym typeface="+mn-ea"/>
              </a:rPr>
              <a:t>What are Data Structures?</a:t>
            </a:r>
            <a:endParaRPr lang="en-US" sz="4800" dirty="0">
              <a:solidFill>
                <a:srgbClr val="FFFF00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21460" y="1722755"/>
            <a:ext cx="9122410" cy="2397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Data Structures are different ways of organizing data on your computer, that can be used effectively.</a:t>
            </a:r>
            <a:endParaRPr lang="en-US" sz="2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3070860"/>
            <a:ext cx="3936365" cy="308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3070860"/>
            <a:ext cx="4520565" cy="3081655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20650" y="140970"/>
            <a:ext cx="205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MV Boli" panose="02000500030200090000" pitchFamily="2" charset="0"/>
                <a:cs typeface="MV Boli" panose="02000500030200090000" pitchFamily="2" charset="0"/>
              </a:rPr>
              <a:t>Learn with Shirisha</a:t>
            </a:r>
            <a:endParaRPr lang="en-IN" sz="14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4219" y="2921168"/>
            <a:ext cx="4203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Forte" panose="03060902040502070203" pitchFamily="66" charset="0"/>
              </a:rPr>
              <a:t>Thank you</a:t>
            </a:r>
            <a:endParaRPr lang="en-IN" sz="6000" dirty="0">
              <a:latin typeface="Forte" panose="03060902040502070203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18" y="2858336"/>
            <a:ext cx="1141325" cy="1141325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20650" y="140970"/>
            <a:ext cx="2243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MV Boli" panose="02000500030200090000" pitchFamily="2" charset="0"/>
                <a:cs typeface="MV Boli" panose="02000500030200090000" pitchFamily="2" charset="0"/>
              </a:rPr>
              <a:t>Learn with Shirisha</a:t>
            </a:r>
            <a:endParaRPr lang="en-IN" sz="14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Custom 1">
      <a:dk1>
        <a:sysClr val="windowText" lastClr="000000"/>
      </a:dk1>
      <a:lt1>
        <a:sysClr val="window" lastClr="FFFFFF"/>
      </a:lt1>
      <a:dk2>
        <a:srgbClr val="2683C6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585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MV Boli</vt:lpstr>
      <vt:lpstr>Cooper Black</vt:lpstr>
      <vt:lpstr>Arial Rounded MT Bold</vt:lpstr>
      <vt:lpstr>Wingdings</vt:lpstr>
      <vt:lpstr>Forte</vt:lpstr>
      <vt:lpstr>Corbel</vt:lpstr>
      <vt:lpstr>Microsoft YaHei</vt:lpstr>
      <vt:lpstr>Arial Unicode MS</vt:lpstr>
      <vt:lpstr>Calibri</vt:lpstr>
      <vt:lpstr>Depth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Ganesh Nethula</dc:creator>
  <cp:lastModifiedBy>Ganesh</cp:lastModifiedBy>
  <cp:revision>248</cp:revision>
  <dcterms:created xsi:type="dcterms:W3CDTF">2022-04-25T12:04:00Z</dcterms:created>
  <dcterms:modified xsi:type="dcterms:W3CDTF">2024-05-21T10:18:26Z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04B98646B42844CCAA1A8D5490399AAA_13</vt:lpwstr>
  </property>
  <property fmtid="{D5CDD505-2E9C-101B-9397-08002B2CF9AE}" pid="3" name="KSOProductBuildVer">
    <vt:lpwstr>1033-12.2.0.16909</vt:lpwstr>
  </property>
</Properties>
</file>