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54C6-81A8-CC6B-98A0-7C12769F384A}" v="432" dt="2021-09-13T12:33:34.649"/>
    <p1510:client id="{4DE96DFB-6BDE-4568-B5BB-145F62DD93F3}" v="22" dt="2021-09-13T11:47:43.417"/>
    <p1510:client id="{E394F658-6669-C0BE-5901-FA83AC43A144}" v="80" dt="2021-09-13T15:00:53.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isha Jujare" userId="S::shirisha_jujare@thbs.com::cae9d475-e35d-4352-8432-c7362176a5bf" providerId="AD" clId="Web-{4DE96DFB-6BDE-4568-B5BB-145F62DD93F3}"/>
    <pc:docChg chg="addSld modSld addMainMaster delMainMaster">
      <pc:chgData name="Shirisha Jujare" userId="S::shirisha_jujare@thbs.com::cae9d475-e35d-4352-8432-c7362176a5bf" providerId="AD" clId="Web-{4DE96DFB-6BDE-4568-B5BB-145F62DD93F3}" dt="2021-09-13T11:47:47.167" v="19"/>
      <pc:docMkLst>
        <pc:docMk/>
      </pc:docMkLst>
      <pc:sldChg chg="addSp delSp modSp mod setBg modClrScheme chgLayout">
        <pc:chgData name="Shirisha Jujare" userId="S::shirisha_jujare@thbs.com::cae9d475-e35d-4352-8432-c7362176a5bf" providerId="AD" clId="Web-{4DE96DFB-6BDE-4568-B5BB-145F62DD93F3}" dt="2021-09-13T11:43:02.928" v="17"/>
        <pc:sldMkLst>
          <pc:docMk/>
          <pc:sldMk cId="109857222" sldId="256"/>
        </pc:sldMkLst>
        <pc:spChg chg="mod">
          <ac:chgData name="Shirisha Jujare" userId="S::shirisha_jujare@thbs.com::cae9d475-e35d-4352-8432-c7362176a5bf" providerId="AD" clId="Web-{4DE96DFB-6BDE-4568-B5BB-145F62DD93F3}" dt="2021-09-13T11:42:45.755" v="16"/>
          <ac:spMkLst>
            <pc:docMk/>
            <pc:sldMk cId="109857222" sldId="256"/>
            <ac:spMk id="2" creationId="{00000000-0000-0000-0000-000000000000}"/>
          </ac:spMkLst>
        </pc:spChg>
        <pc:spChg chg="del mod">
          <ac:chgData name="Shirisha Jujare" userId="S::shirisha_jujare@thbs.com::cae9d475-e35d-4352-8432-c7362176a5bf" providerId="AD" clId="Web-{4DE96DFB-6BDE-4568-B5BB-145F62DD93F3}" dt="2021-09-13T11:43:02.928" v="17"/>
          <ac:spMkLst>
            <pc:docMk/>
            <pc:sldMk cId="109857222" sldId="256"/>
            <ac:spMk id="3" creationId="{00000000-0000-0000-0000-000000000000}"/>
          </ac:spMkLst>
        </pc:spChg>
        <pc:spChg chg="add del">
          <ac:chgData name="Shirisha Jujare" userId="S::shirisha_jujare@thbs.com::cae9d475-e35d-4352-8432-c7362176a5bf" providerId="AD" clId="Web-{4DE96DFB-6BDE-4568-B5BB-145F62DD93F3}" dt="2021-09-13T11:41:48.708" v="6"/>
          <ac:spMkLst>
            <pc:docMk/>
            <pc:sldMk cId="109857222" sldId="256"/>
            <ac:spMk id="5" creationId="{D4906370-1564-49FA-A802-58546B3922DC}"/>
          </ac:spMkLst>
        </pc:spChg>
        <pc:spChg chg="add del">
          <ac:chgData name="Shirisha Jujare" userId="S::shirisha_jujare@thbs.com::cae9d475-e35d-4352-8432-c7362176a5bf" providerId="AD" clId="Web-{4DE96DFB-6BDE-4568-B5BB-145F62DD93F3}" dt="2021-09-13T11:41:48.708" v="6"/>
          <ac:spMkLst>
            <pc:docMk/>
            <pc:sldMk cId="109857222" sldId="256"/>
            <ac:spMk id="7" creationId="{EF640709-BDFD-453B-B75D-6212E7A870BA}"/>
          </ac:spMkLst>
        </pc:spChg>
        <pc:spChg chg="add del">
          <ac:chgData name="Shirisha Jujare" userId="S::shirisha_jujare@thbs.com::cae9d475-e35d-4352-8432-c7362176a5bf" providerId="AD" clId="Web-{4DE96DFB-6BDE-4568-B5BB-145F62DD93F3}" dt="2021-09-13T11:41:17.176" v="1"/>
          <ac:spMkLst>
            <pc:docMk/>
            <pc:sldMk cId="109857222" sldId="256"/>
            <ac:spMk id="9" creationId="{A173122F-D466-4F08-90FA-0038F7AC214A}"/>
          </ac:spMkLst>
        </pc:spChg>
        <pc:spChg chg="add del">
          <ac:chgData name="Shirisha Jujare" userId="S::shirisha_jujare@thbs.com::cae9d475-e35d-4352-8432-c7362176a5bf" providerId="AD" clId="Web-{4DE96DFB-6BDE-4568-B5BB-145F62DD93F3}" dt="2021-09-13T11:41:48.708" v="6"/>
          <ac:spMkLst>
            <pc:docMk/>
            <pc:sldMk cId="109857222" sldId="256"/>
            <ac:spMk id="13" creationId="{B4019478-3FDC-438C-8848-1D7DA864AFC4}"/>
          </ac:spMkLst>
        </pc:spChg>
        <pc:spChg chg="add del">
          <ac:chgData name="Shirisha Jujare" userId="S::shirisha_jujare@thbs.com::cae9d475-e35d-4352-8432-c7362176a5bf" providerId="AD" clId="Web-{4DE96DFB-6BDE-4568-B5BB-145F62DD93F3}" dt="2021-09-13T11:41:48.708" v="6"/>
          <ac:spMkLst>
            <pc:docMk/>
            <pc:sldMk cId="109857222" sldId="256"/>
            <ac:spMk id="15" creationId="{FE406479-1D57-4209-B128-3C81746247C6}"/>
          </ac:spMkLst>
        </pc:spChg>
        <pc:spChg chg="add del">
          <ac:chgData name="Shirisha Jujare" userId="S::shirisha_jujare@thbs.com::cae9d475-e35d-4352-8432-c7362176a5bf" providerId="AD" clId="Web-{4DE96DFB-6BDE-4568-B5BB-145F62DD93F3}" dt="2021-09-13T11:42:45.755" v="16"/>
          <ac:spMkLst>
            <pc:docMk/>
            <pc:sldMk cId="109857222" sldId="256"/>
            <ac:spMk id="19" creationId="{2644B391-9BFE-445C-A9EC-F544BB85FBC7}"/>
          </ac:spMkLst>
        </pc:spChg>
        <pc:spChg chg="add del">
          <ac:chgData name="Shirisha Jujare" userId="S::shirisha_jujare@thbs.com::cae9d475-e35d-4352-8432-c7362176a5bf" providerId="AD" clId="Web-{4DE96DFB-6BDE-4568-B5BB-145F62DD93F3}" dt="2021-09-13T11:41:48.614" v="5"/>
          <ac:spMkLst>
            <pc:docMk/>
            <pc:sldMk cId="109857222" sldId="256"/>
            <ac:spMk id="20" creationId="{551580BD-7D80-4957-A58D-916E994AB787}"/>
          </ac:spMkLst>
        </pc:spChg>
        <pc:spChg chg="add del">
          <ac:chgData name="Shirisha Jujare" userId="S::shirisha_jujare@thbs.com::cae9d475-e35d-4352-8432-c7362176a5bf" providerId="AD" clId="Web-{4DE96DFB-6BDE-4568-B5BB-145F62DD93F3}" dt="2021-09-13T11:42:45.755" v="16"/>
          <ac:spMkLst>
            <pc:docMk/>
            <pc:sldMk cId="109857222" sldId="256"/>
            <ac:spMk id="21" creationId="{80F26E69-87D9-4655-AE7B-280A87AA3CAD}"/>
          </ac:spMkLst>
        </pc:spChg>
        <pc:spChg chg="add del">
          <ac:chgData name="Shirisha Jujare" userId="S::shirisha_jujare@thbs.com::cae9d475-e35d-4352-8432-c7362176a5bf" providerId="AD" clId="Web-{4DE96DFB-6BDE-4568-B5BB-145F62DD93F3}" dt="2021-09-13T11:41:48.614" v="5"/>
          <ac:spMkLst>
            <pc:docMk/>
            <pc:sldMk cId="109857222" sldId="256"/>
            <ac:spMk id="22" creationId="{DA230B38-5D01-4343-9209-8B2DDAACD5B0}"/>
          </ac:spMkLst>
        </pc:spChg>
        <pc:spChg chg="add">
          <ac:chgData name="Shirisha Jujare" userId="S::shirisha_jujare@thbs.com::cae9d475-e35d-4352-8432-c7362176a5bf" providerId="AD" clId="Web-{4DE96DFB-6BDE-4568-B5BB-145F62DD93F3}" dt="2021-09-13T11:42:45.755" v="16"/>
          <ac:spMkLst>
            <pc:docMk/>
            <pc:sldMk cId="109857222" sldId="256"/>
            <ac:spMk id="23" creationId="{0DBF1ABE-8590-450D-BB49-BDDCCF3EEA9E}"/>
          </ac:spMkLst>
        </pc:spChg>
        <pc:spChg chg="add del">
          <ac:chgData name="Shirisha Jujare" userId="S::shirisha_jujare@thbs.com::cae9d475-e35d-4352-8432-c7362176a5bf" providerId="AD" clId="Web-{4DE96DFB-6BDE-4568-B5BB-145F62DD93F3}" dt="2021-09-13T11:41:48.614" v="5"/>
          <ac:spMkLst>
            <pc:docMk/>
            <pc:sldMk cId="109857222" sldId="256"/>
            <ac:spMk id="24" creationId="{1F8FD28F-2D67-45A9-BB95-396877333800}"/>
          </ac:spMkLst>
        </pc:spChg>
        <pc:spChg chg="add">
          <ac:chgData name="Shirisha Jujare" userId="S::shirisha_jujare@thbs.com::cae9d475-e35d-4352-8432-c7362176a5bf" providerId="AD" clId="Web-{4DE96DFB-6BDE-4568-B5BB-145F62DD93F3}" dt="2021-09-13T11:42:45.755" v="16"/>
          <ac:spMkLst>
            <pc:docMk/>
            <pc:sldMk cId="109857222" sldId="256"/>
            <ac:spMk id="25" creationId="{391F8D69-709A-4575-A393-B4C26481AF3B}"/>
          </ac:spMkLst>
        </pc:spChg>
        <pc:spChg chg="add del">
          <ac:chgData name="Shirisha Jujare" userId="S::shirisha_jujare@thbs.com::cae9d475-e35d-4352-8432-c7362176a5bf" providerId="AD" clId="Web-{4DE96DFB-6BDE-4568-B5BB-145F62DD93F3}" dt="2021-09-13T11:41:48.614" v="5"/>
          <ac:spMkLst>
            <pc:docMk/>
            <pc:sldMk cId="109857222" sldId="256"/>
            <ac:spMk id="26" creationId="{CB59DE95-F3B9-4A35-9681-78FA926F024B}"/>
          </ac:spMkLst>
        </pc:spChg>
        <pc:spChg chg="add">
          <ac:chgData name="Shirisha Jujare" userId="S::shirisha_jujare@thbs.com::cae9d475-e35d-4352-8432-c7362176a5bf" providerId="AD" clId="Web-{4DE96DFB-6BDE-4568-B5BB-145F62DD93F3}" dt="2021-09-13T11:42:45.755" v="16"/>
          <ac:spMkLst>
            <pc:docMk/>
            <pc:sldMk cId="109857222" sldId="256"/>
            <ac:spMk id="27" creationId="{C87A50C4-1191-461A-9E09-C8057F2AF01F}"/>
          </ac:spMkLst>
        </pc:spChg>
        <pc:spChg chg="add">
          <ac:chgData name="Shirisha Jujare" userId="S::shirisha_jujare@thbs.com::cae9d475-e35d-4352-8432-c7362176a5bf" providerId="AD" clId="Web-{4DE96DFB-6BDE-4568-B5BB-145F62DD93F3}" dt="2021-09-13T11:42:45.755" v="16"/>
          <ac:spMkLst>
            <pc:docMk/>
            <pc:sldMk cId="109857222" sldId="256"/>
            <ac:spMk id="29" creationId="{BC87DA9F-8DB2-4D48-8716-A928FBB8A5D2}"/>
          </ac:spMkLst>
        </pc:spChg>
        <pc:spChg chg="add">
          <ac:chgData name="Shirisha Jujare" userId="S::shirisha_jujare@thbs.com::cae9d475-e35d-4352-8432-c7362176a5bf" providerId="AD" clId="Web-{4DE96DFB-6BDE-4568-B5BB-145F62DD93F3}" dt="2021-09-13T11:42:45.755" v="16"/>
          <ac:spMkLst>
            <pc:docMk/>
            <pc:sldMk cId="109857222" sldId="256"/>
            <ac:spMk id="34" creationId="{195EA065-AC5D-431D-927E-87FF05884866}"/>
          </ac:spMkLst>
        </pc:spChg>
        <pc:spChg chg="add">
          <ac:chgData name="Shirisha Jujare" userId="S::shirisha_jujare@thbs.com::cae9d475-e35d-4352-8432-c7362176a5bf" providerId="AD" clId="Web-{4DE96DFB-6BDE-4568-B5BB-145F62DD93F3}" dt="2021-09-13T11:42:45.755" v="16"/>
          <ac:spMkLst>
            <pc:docMk/>
            <pc:sldMk cId="109857222" sldId="256"/>
            <ac:spMk id="36" creationId="{46934B3C-D73F-4CD0-95B1-0244D662D1C7}"/>
          </ac:spMkLst>
        </pc:spChg>
        <pc:spChg chg="add del">
          <ac:chgData name="Shirisha Jujare" userId="S::shirisha_jujare@thbs.com::cae9d475-e35d-4352-8432-c7362176a5bf" providerId="AD" clId="Web-{4DE96DFB-6BDE-4568-B5BB-145F62DD93F3}" dt="2021-09-13T11:41:17.176" v="1"/>
          <ac:spMkLst>
            <pc:docMk/>
            <pc:sldMk cId="109857222" sldId="256"/>
            <ac:spMk id="44" creationId="{27D6616B-CA16-4E7A-AD49-69268088A5C7}"/>
          </ac:spMkLst>
        </pc:spChg>
        <pc:grpChg chg="add del">
          <ac:chgData name="Shirisha Jujare" userId="S::shirisha_jujare@thbs.com::cae9d475-e35d-4352-8432-c7362176a5bf" providerId="AD" clId="Web-{4DE96DFB-6BDE-4568-B5BB-145F62DD93F3}" dt="2021-09-13T11:41:17.176" v="1"/>
          <ac:grpSpMkLst>
            <pc:docMk/>
            <pc:sldMk cId="109857222" sldId="256"/>
            <ac:grpSpMk id="11" creationId="{371201FD-B9B8-44FB-827C-2B72B2C61B68}"/>
          </ac:grpSpMkLst>
        </pc:grpChg>
        <pc:picChg chg="add del">
          <ac:chgData name="Shirisha Jujare" userId="S::shirisha_jujare@thbs.com::cae9d475-e35d-4352-8432-c7362176a5bf" providerId="AD" clId="Web-{4DE96DFB-6BDE-4568-B5BB-145F62DD93F3}" dt="2021-09-13T11:41:17.176" v="1"/>
          <ac:picMkLst>
            <pc:docMk/>
            <pc:sldMk cId="109857222" sldId="256"/>
            <ac:picMk id="4" creationId="{D6C7CD3D-A815-4EE2-8251-4CA457CF96B8}"/>
          </ac:picMkLst>
        </pc:picChg>
        <pc:picChg chg="add del">
          <ac:chgData name="Shirisha Jujare" userId="S::shirisha_jujare@thbs.com::cae9d475-e35d-4352-8432-c7362176a5bf" providerId="AD" clId="Web-{4DE96DFB-6BDE-4568-B5BB-145F62DD93F3}" dt="2021-09-13T11:41:38.317" v="3"/>
          <ac:picMkLst>
            <pc:docMk/>
            <pc:sldMk cId="109857222" sldId="256"/>
            <ac:picMk id="6" creationId="{C85FECE2-2A23-48BF-A3D2-906DD060009F}"/>
          </ac:picMkLst>
        </pc:picChg>
        <pc:picChg chg="add del">
          <ac:chgData name="Shirisha Jujare" userId="S::shirisha_jujare@thbs.com::cae9d475-e35d-4352-8432-c7362176a5bf" providerId="AD" clId="Web-{4DE96DFB-6BDE-4568-B5BB-145F62DD93F3}" dt="2021-09-13T11:41:48.614" v="5"/>
          <ac:picMkLst>
            <pc:docMk/>
            <pc:sldMk cId="109857222" sldId="256"/>
            <ac:picMk id="17" creationId="{E894D432-6321-44FC-8866-2FEBF5C61598}"/>
          </ac:picMkLst>
        </pc:picChg>
        <pc:picChg chg="add mod ord">
          <ac:chgData name="Shirisha Jujare" userId="S::shirisha_jujare@thbs.com::cae9d475-e35d-4352-8432-c7362176a5bf" providerId="AD" clId="Web-{4DE96DFB-6BDE-4568-B5BB-145F62DD93F3}" dt="2021-09-13T11:42:45.755" v="16"/>
          <ac:picMkLst>
            <pc:docMk/>
            <pc:sldMk cId="109857222" sldId="256"/>
            <ac:picMk id="18" creationId="{D5AC92A4-33CE-4BB8-A752-722276C4FB03}"/>
          </ac:picMkLst>
        </pc:picChg>
        <pc:cxnChg chg="add del">
          <ac:chgData name="Shirisha Jujare" userId="S::shirisha_jujare@thbs.com::cae9d475-e35d-4352-8432-c7362176a5bf" providerId="AD" clId="Web-{4DE96DFB-6BDE-4568-B5BB-145F62DD93F3}" dt="2021-09-13T11:41:48.614" v="5"/>
          <ac:cxnSpMkLst>
            <pc:docMk/>
            <pc:sldMk cId="109857222" sldId="256"/>
            <ac:cxnSpMk id="28" creationId="{5E687E3B-9C6D-4102-8F38-DCB77C49C6FD}"/>
          </ac:cxnSpMkLst>
        </pc:cxnChg>
        <pc:cxnChg chg="add del">
          <ac:chgData name="Shirisha Jujare" userId="S::shirisha_jujare@thbs.com::cae9d475-e35d-4352-8432-c7362176a5bf" providerId="AD" clId="Web-{4DE96DFB-6BDE-4568-B5BB-145F62DD93F3}" dt="2021-09-13T11:41:48.614" v="5"/>
          <ac:cxnSpMkLst>
            <pc:docMk/>
            <pc:sldMk cId="109857222" sldId="256"/>
            <ac:cxnSpMk id="30" creationId="{F12FB9A8-E482-4339-A730-6C024982AE56}"/>
          </ac:cxnSpMkLst>
        </pc:cxnChg>
        <pc:cxnChg chg="add del">
          <ac:chgData name="Shirisha Jujare" userId="S::shirisha_jujare@thbs.com::cae9d475-e35d-4352-8432-c7362176a5bf" providerId="AD" clId="Web-{4DE96DFB-6BDE-4568-B5BB-145F62DD93F3}" dt="2021-09-13T11:41:48.614" v="5"/>
          <ac:cxnSpMkLst>
            <pc:docMk/>
            <pc:sldMk cId="109857222" sldId="256"/>
            <ac:cxnSpMk id="32" creationId="{573C7C39-C73B-4051-B742-C9086B7BE3EC}"/>
          </ac:cxnSpMkLst>
        </pc:cxnChg>
      </pc:sldChg>
      <pc:sldChg chg="addSp modSp new mod setBg">
        <pc:chgData name="Shirisha Jujare" userId="S::shirisha_jujare@thbs.com::cae9d475-e35d-4352-8432-c7362176a5bf" providerId="AD" clId="Web-{4DE96DFB-6BDE-4568-B5BB-145F62DD93F3}" dt="2021-09-13T11:47:47.167" v="19"/>
        <pc:sldMkLst>
          <pc:docMk/>
          <pc:sldMk cId="2153417451" sldId="257"/>
        </pc:sldMkLst>
        <pc:spChg chg="mod">
          <ac:chgData name="Shirisha Jujare" userId="S::shirisha_jujare@thbs.com::cae9d475-e35d-4352-8432-c7362176a5bf" providerId="AD" clId="Web-{4DE96DFB-6BDE-4568-B5BB-145F62DD93F3}" dt="2021-09-13T11:47:47.167" v="19"/>
          <ac:spMkLst>
            <pc:docMk/>
            <pc:sldMk cId="2153417451" sldId="257"/>
            <ac:spMk id="2" creationId="{C46217F8-123C-4163-8B23-822784ED5C68}"/>
          </ac:spMkLst>
        </pc:spChg>
        <pc:spChg chg="mod">
          <ac:chgData name="Shirisha Jujare" userId="S::shirisha_jujare@thbs.com::cae9d475-e35d-4352-8432-c7362176a5bf" providerId="AD" clId="Web-{4DE96DFB-6BDE-4568-B5BB-145F62DD93F3}" dt="2021-09-13T11:47:47.167" v="19"/>
          <ac:spMkLst>
            <pc:docMk/>
            <pc:sldMk cId="2153417451" sldId="257"/>
            <ac:spMk id="3" creationId="{B52F5310-16A0-46FB-91AF-7C8C0E790A9B}"/>
          </ac:spMkLst>
        </pc:spChg>
        <pc:spChg chg="add">
          <ac:chgData name="Shirisha Jujare" userId="S::shirisha_jujare@thbs.com::cae9d475-e35d-4352-8432-c7362176a5bf" providerId="AD" clId="Web-{4DE96DFB-6BDE-4568-B5BB-145F62DD93F3}" dt="2021-09-13T11:47:47.167" v="19"/>
          <ac:spMkLst>
            <pc:docMk/>
            <pc:sldMk cId="2153417451" sldId="257"/>
            <ac:spMk id="8" creationId="{22F24225-0E3A-40A5-A927-CEFC144381AA}"/>
          </ac:spMkLst>
        </pc:spChg>
        <pc:spChg chg="add">
          <ac:chgData name="Shirisha Jujare" userId="S::shirisha_jujare@thbs.com::cae9d475-e35d-4352-8432-c7362176a5bf" providerId="AD" clId="Web-{4DE96DFB-6BDE-4568-B5BB-145F62DD93F3}" dt="2021-09-13T11:47:47.167" v="19"/>
          <ac:spMkLst>
            <pc:docMk/>
            <pc:sldMk cId="2153417451" sldId="257"/>
            <ac:spMk id="10" creationId="{5B02B8FB-EF36-4677-B5B5-E9B989F25EBC}"/>
          </ac:spMkLst>
        </pc:spChg>
        <pc:spChg chg="add">
          <ac:chgData name="Shirisha Jujare" userId="S::shirisha_jujare@thbs.com::cae9d475-e35d-4352-8432-c7362176a5bf" providerId="AD" clId="Web-{4DE96DFB-6BDE-4568-B5BB-145F62DD93F3}" dt="2021-09-13T11:47:47.167" v="19"/>
          <ac:spMkLst>
            <pc:docMk/>
            <pc:sldMk cId="2153417451" sldId="257"/>
            <ac:spMk id="12" creationId="{BE30D5C6-EC5C-4D78-8689-1B6822BFF71A}"/>
          </ac:spMkLst>
        </pc:spChg>
        <pc:spChg chg="add">
          <ac:chgData name="Shirisha Jujare" userId="S::shirisha_jujare@thbs.com::cae9d475-e35d-4352-8432-c7362176a5bf" providerId="AD" clId="Web-{4DE96DFB-6BDE-4568-B5BB-145F62DD93F3}" dt="2021-09-13T11:47:47.167" v="19"/>
          <ac:spMkLst>
            <pc:docMk/>
            <pc:sldMk cId="2153417451" sldId="257"/>
            <ac:spMk id="14" creationId="{12A73499-12A4-4080-B0DE-351867697F87}"/>
          </ac:spMkLst>
        </pc:spChg>
        <pc:spChg chg="add">
          <ac:chgData name="Shirisha Jujare" userId="S::shirisha_jujare@thbs.com::cae9d475-e35d-4352-8432-c7362176a5bf" providerId="AD" clId="Web-{4DE96DFB-6BDE-4568-B5BB-145F62DD93F3}" dt="2021-09-13T11:47:47.167" v="19"/>
          <ac:spMkLst>
            <pc:docMk/>
            <pc:sldMk cId="2153417451" sldId="257"/>
            <ac:spMk id="16" creationId="{60A52FE6-BB17-4BE4-BFA1-8896FD7CFABA}"/>
          </ac:spMkLst>
        </pc:spChg>
        <pc:spChg chg="add">
          <ac:chgData name="Shirisha Jujare" userId="S::shirisha_jujare@thbs.com::cae9d475-e35d-4352-8432-c7362176a5bf" providerId="AD" clId="Web-{4DE96DFB-6BDE-4568-B5BB-145F62DD93F3}" dt="2021-09-13T11:47:47.167" v="19"/>
          <ac:spMkLst>
            <pc:docMk/>
            <pc:sldMk cId="2153417451" sldId="257"/>
            <ac:spMk id="18" creationId="{A7BBF837-70DD-4FFD-A87C-FAD1F5D8AB4C}"/>
          </ac:spMkLst>
        </pc:spChg>
        <pc:spChg chg="add">
          <ac:chgData name="Shirisha Jujare" userId="S::shirisha_jujare@thbs.com::cae9d475-e35d-4352-8432-c7362176a5bf" providerId="AD" clId="Web-{4DE96DFB-6BDE-4568-B5BB-145F62DD93F3}" dt="2021-09-13T11:47:47.167" v="19"/>
          <ac:spMkLst>
            <pc:docMk/>
            <pc:sldMk cId="2153417451" sldId="257"/>
            <ac:spMk id="20" creationId="{CE5EB792-CB0B-44C0-9561-24A263D874DA}"/>
          </ac:spMkLst>
        </pc:spChg>
        <pc:spChg chg="add">
          <ac:chgData name="Shirisha Jujare" userId="S::shirisha_jujare@thbs.com::cae9d475-e35d-4352-8432-c7362176a5bf" providerId="AD" clId="Web-{4DE96DFB-6BDE-4568-B5BB-145F62DD93F3}" dt="2021-09-13T11:47:47.167" v="19"/>
          <ac:spMkLst>
            <pc:docMk/>
            <pc:sldMk cId="2153417451" sldId="257"/>
            <ac:spMk id="22" creationId="{C0FB4A96-0FD5-4642-8CE2-57623A3A42D4}"/>
          </ac:spMkLst>
        </pc:spChg>
      </pc:sldChg>
      <pc:sldMasterChg chg="add del addSldLayout delSldLayout">
        <pc:chgData name="Shirisha Jujare" userId="S::shirisha_jujare@thbs.com::cae9d475-e35d-4352-8432-c7362176a5bf" providerId="AD" clId="Web-{4DE96DFB-6BDE-4568-B5BB-145F62DD93F3}" dt="2021-09-13T11:41:17.270" v="2"/>
        <pc:sldMasterMkLst>
          <pc:docMk/>
          <pc:sldMasterMk cId="2460954070" sldId="2147483660"/>
        </pc:sldMasterMkLst>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2385387890" sldId="2147483661"/>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949138452" sldId="2147483662"/>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2591524520" sldId="2147483663"/>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1203092039" sldId="2147483664"/>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3733172339" sldId="2147483665"/>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3210312558" sldId="2147483666"/>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3146388984" sldId="2147483667"/>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3171841454" sldId="2147483668"/>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1718958274" sldId="2147483669"/>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2202905451" sldId="2147483670"/>
          </pc:sldLayoutMkLst>
        </pc:sldLayoutChg>
        <pc:sldLayoutChg chg="add del">
          <pc:chgData name="Shirisha Jujare" userId="S::shirisha_jujare@thbs.com::cae9d475-e35d-4352-8432-c7362176a5bf" providerId="AD" clId="Web-{4DE96DFB-6BDE-4568-B5BB-145F62DD93F3}" dt="2021-09-13T11:41:17.270" v="2"/>
          <pc:sldLayoutMkLst>
            <pc:docMk/>
            <pc:sldMasterMk cId="2460954070" sldId="2147483660"/>
            <pc:sldLayoutMk cId="3479445657" sldId="2147483671"/>
          </pc:sldLayoutMkLst>
        </pc:sldLayoutChg>
      </pc:sldMasterChg>
      <pc:sldMasterChg chg="add del addSldLayout delSldLayout">
        <pc:chgData name="Shirisha Jujare" userId="S::shirisha_jujare@thbs.com::cae9d475-e35d-4352-8432-c7362176a5bf" providerId="AD" clId="Web-{4DE96DFB-6BDE-4568-B5BB-145F62DD93F3}" dt="2021-09-13T11:41:17.176" v="1"/>
        <pc:sldMasterMkLst>
          <pc:docMk/>
          <pc:sldMasterMk cId="3309499241" sldId="2147483698"/>
        </pc:sldMasterMkLst>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4242080697" sldId="2147483687"/>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206278000" sldId="2147483688"/>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907302758" sldId="2147483689"/>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743578502" sldId="2147483690"/>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4258247026" sldId="2147483691"/>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360929128" sldId="2147483692"/>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2911455113" sldId="2147483693"/>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688100772" sldId="2147483694"/>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2218468964" sldId="2147483695"/>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1362084697" sldId="2147483696"/>
          </pc:sldLayoutMkLst>
        </pc:sldLayoutChg>
        <pc:sldLayoutChg chg="add del">
          <pc:chgData name="Shirisha Jujare" userId="S::shirisha_jujare@thbs.com::cae9d475-e35d-4352-8432-c7362176a5bf" providerId="AD" clId="Web-{4DE96DFB-6BDE-4568-B5BB-145F62DD93F3}" dt="2021-09-13T11:41:17.176" v="1"/>
          <pc:sldLayoutMkLst>
            <pc:docMk/>
            <pc:sldMasterMk cId="3309499241" sldId="2147483698"/>
            <pc:sldLayoutMk cId="1069907588" sldId="2147483697"/>
          </pc:sldLayoutMkLst>
        </pc:sldLayoutChg>
      </pc:sldMasterChg>
      <pc:sldMasterChg chg="add del addSldLayout delSldLayout">
        <pc:chgData name="Shirisha Jujare" userId="S::shirisha_jujare@thbs.com::cae9d475-e35d-4352-8432-c7362176a5bf" providerId="AD" clId="Web-{4DE96DFB-6BDE-4568-B5BB-145F62DD93F3}" dt="2021-09-13T11:41:48.708" v="6"/>
        <pc:sldMasterMkLst>
          <pc:docMk/>
          <pc:sldMasterMk cId="777741776" sldId="2147483750"/>
        </pc:sldMasterMkLst>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3359783261" sldId="2147483739"/>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1627014355" sldId="2147483740"/>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3659538870" sldId="2147483741"/>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2572243594" sldId="2147483742"/>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554716670" sldId="2147483743"/>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1607267176" sldId="2147483744"/>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600507176" sldId="2147483745"/>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2360581255" sldId="2147483746"/>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3789297676" sldId="2147483747"/>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370261233" sldId="2147483748"/>
          </pc:sldLayoutMkLst>
        </pc:sldLayoutChg>
        <pc:sldLayoutChg chg="add del">
          <pc:chgData name="Shirisha Jujare" userId="S::shirisha_jujare@thbs.com::cae9d475-e35d-4352-8432-c7362176a5bf" providerId="AD" clId="Web-{4DE96DFB-6BDE-4568-B5BB-145F62DD93F3}" dt="2021-09-13T11:41:48.708" v="6"/>
          <pc:sldLayoutMkLst>
            <pc:docMk/>
            <pc:sldMasterMk cId="777741776" sldId="2147483750"/>
            <pc:sldLayoutMk cId="2838392360" sldId="2147483749"/>
          </pc:sldLayoutMkLst>
        </pc:sldLayoutChg>
      </pc:sldMasterChg>
      <pc:sldMasterChg chg="add del addSldLayout delSldLayout">
        <pc:chgData name="Shirisha Jujare" userId="S::shirisha_jujare@thbs.com::cae9d475-e35d-4352-8432-c7362176a5bf" providerId="AD" clId="Web-{4DE96DFB-6BDE-4568-B5BB-145F62DD93F3}" dt="2021-09-13T11:41:48.614" v="5"/>
        <pc:sldMasterMkLst>
          <pc:docMk/>
          <pc:sldMasterMk cId="3821540478" sldId="2147483774"/>
        </pc:sldMasterMkLst>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2459014259" sldId="2147483763"/>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3802839084" sldId="2147483764"/>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677245392" sldId="2147483765"/>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895266148" sldId="2147483766"/>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2548001854" sldId="2147483767"/>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968849543" sldId="2147483768"/>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638792894" sldId="2147483769"/>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1367853862" sldId="2147483770"/>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1715374519" sldId="2147483771"/>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3029265092" sldId="2147483772"/>
          </pc:sldLayoutMkLst>
        </pc:sldLayoutChg>
        <pc:sldLayoutChg chg="add del">
          <pc:chgData name="Shirisha Jujare" userId="S::shirisha_jujare@thbs.com::cae9d475-e35d-4352-8432-c7362176a5bf" providerId="AD" clId="Web-{4DE96DFB-6BDE-4568-B5BB-145F62DD93F3}" dt="2021-09-13T11:41:48.614" v="5"/>
          <pc:sldLayoutMkLst>
            <pc:docMk/>
            <pc:sldMasterMk cId="3821540478" sldId="2147483774"/>
            <pc:sldLayoutMk cId="3787580005" sldId="2147483773"/>
          </pc:sldLayoutMkLst>
        </pc:sldLayoutChg>
      </pc:sldMasterChg>
      <pc:sldMasterChg chg="add del addSldLayout delSldLayout">
        <pc:chgData name="Shirisha Jujare" userId="S::shirisha_jujare@thbs.com::cae9d475-e35d-4352-8432-c7362176a5bf" providerId="AD" clId="Web-{4DE96DFB-6BDE-4568-B5BB-145F62DD93F3}" dt="2021-09-13T11:42:45.755" v="16"/>
        <pc:sldMasterMkLst>
          <pc:docMk/>
          <pc:sldMasterMk cId="2600219546" sldId="2147483839"/>
        </pc:sldMasterMkLst>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2195323938" sldId="2147483828"/>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1291102078" sldId="2147483829"/>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341750692" sldId="2147483830"/>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2122560551" sldId="2147483831"/>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1446134395" sldId="2147483832"/>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2426402666" sldId="2147483833"/>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665283458" sldId="2147483834"/>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2448440739" sldId="2147483835"/>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3094302019" sldId="2147483836"/>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4208796211" sldId="2147483837"/>
          </pc:sldLayoutMkLst>
        </pc:sldLayoutChg>
        <pc:sldLayoutChg chg="add del">
          <pc:chgData name="Shirisha Jujare" userId="S::shirisha_jujare@thbs.com::cae9d475-e35d-4352-8432-c7362176a5bf" providerId="AD" clId="Web-{4DE96DFB-6BDE-4568-B5BB-145F62DD93F3}" dt="2021-09-13T11:42:45.755" v="16"/>
          <pc:sldLayoutMkLst>
            <pc:docMk/>
            <pc:sldMasterMk cId="2600219546" sldId="2147483839"/>
            <pc:sldLayoutMk cId="1329854152" sldId="2147483838"/>
          </pc:sldLayoutMkLst>
        </pc:sldLayoutChg>
      </pc:sldMasterChg>
      <pc:sldMasterChg chg="add addSldLayout">
        <pc:chgData name="Shirisha Jujare" userId="S::shirisha_jujare@thbs.com::cae9d475-e35d-4352-8432-c7362176a5bf" providerId="AD" clId="Web-{4DE96DFB-6BDE-4568-B5BB-145F62DD93F3}" dt="2021-09-13T11:42:45.755" v="16"/>
        <pc:sldMasterMkLst>
          <pc:docMk/>
          <pc:sldMasterMk cId="2326046728" sldId="2147483889"/>
        </pc:sldMasterMkLst>
        <pc:sldLayoutChg chg="add">
          <pc:chgData name="Shirisha Jujare" userId="S::shirisha_jujare@thbs.com::cae9d475-e35d-4352-8432-c7362176a5bf" providerId="AD" clId="Web-{4DE96DFB-6BDE-4568-B5BB-145F62DD93F3}" dt="2021-09-13T11:42:45.755" v="16"/>
          <pc:sldLayoutMkLst>
            <pc:docMk/>
            <pc:sldMasterMk cId="2326046728" sldId="2147483889"/>
            <pc:sldLayoutMk cId="1928110601" sldId="2147483878"/>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3475935749" sldId="2147483879"/>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152334839" sldId="2147483880"/>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3155834011" sldId="2147483881"/>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121176917" sldId="2147483882"/>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776640365" sldId="2147483883"/>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474905216" sldId="2147483884"/>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1025064312" sldId="2147483885"/>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678230123" sldId="2147483886"/>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1177516983" sldId="2147483887"/>
          </pc:sldLayoutMkLst>
        </pc:sldLayoutChg>
        <pc:sldLayoutChg chg="add">
          <pc:chgData name="Shirisha Jujare" userId="S::shirisha_jujare@thbs.com::cae9d475-e35d-4352-8432-c7362176a5bf" providerId="AD" clId="Web-{4DE96DFB-6BDE-4568-B5BB-145F62DD93F3}" dt="2021-09-13T11:42:45.755" v="16"/>
          <pc:sldLayoutMkLst>
            <pc:docMk/>
            <pc:sldMasterMk cId="2326046728" sldId="2147483889"/>
            <pc:sldLayoutMk cId="3608203604" sldId="2147483888"/>
          </pc:sldLayoutMkLst>
        </pc:sldLayoutChg>
      </pc:sldMasterChg>
    </pc:docChg>
  </pc:docChgLst>
  <pc:docChgLst>
    <pc:chgData name="Shirisha Jujare" userId="S::shirisha_jujare@thbs.com::cae9d475-e35d-4352-8432-c7362176a5bf" providerId="AD" clId="Web-{21CA54C6-81A8-CC6B-98A0-7C12769F384A}"/>
    <pc:docChg chg="addSld modSld addMainMaster delMainMaster">
      <pc:chgData name="Shirisha Jujare" userId="S::shirisha_jujare@thbs.com::cae9d475-e35d-4352-8432-c7362176a5bf" providerId="AD" clId="Web-{21CA54C6-81A8-CC6B-98A0-7C12769F384A}" dt="2021-09-13T12:33:34.649" v="284" actId="1076"/>
      <pc:docMkLst>
        <pc:docMk/>
      </pc:docMkLst>
      <pc:sldChg chg="addSp delSp modSp mod setBg modClrScheme addAnim setClrOvrMap delDesignElem chgLayout">
        <pc:chgData name="Shirisha Jujare" userId="S::shirisha_jujare@thbs.com::cae9d475-e35d-4352-8432-c7362176a5bf" providerId="AD" clId="Web-{21CA54C6-81A8-CC6B-98A0-7C12769F384A}" dt="2021-09-13T12:11:56.485" v="62"/>
        <pc:sldMkLst>
          <pc:docMk/>
          <pc:sldMk cId="109857222" sldId="256"/>
        </pc:sldMkLst>
        <pc:spChg chg="mod ord">
          <ac:chgData name="Shirisha Jujare" userId="S::shirisha_jujare@thbs.com::cae9d475-e35d-4352-8432-c7362176a5bf" providerId="AD" clId="Web-{21CA54C6-81A8-CC6B-98A0-7C12769F384A}" dt="2021-09-13T12:11:56.485" v="62"/>
          <ac:spMkLst>
            <pc:docMk/>
            <pc:sldMk cId="109857222" sldId="256"/>
            <ac:spMk id="2" creationId="{00000000-0000-0000-0000-000000000000}"/>
          </ac:spMkLst>
        </pc:spChg>
        <pc:spChg chg="add del">
          <ac:chgData name="Shirisha Jujare" userId="S::shirisha_jujare@thbs.com::cae9d475-e35d-4352-8432-c7362176a5bf" providerId="AD" clId="Web-{21CA54C6-81A8-CC6B-98A0-7C12769F384A}" dt="2021-09-13T12:11:36.452" v="60"/>
          <ac:spMkLst>
            <pc:docMk/>
            <pc:sldMk cId="109857222" sldId="256"/>
            <ac:spMk id="8" creationId="{942E14E0-E6CB-444C-97C0-D67DA9F4D07E}"/>
          </ac:spMkLst>
        </pc:spChg>
        <pc:spChg chg="add del">
          <ac:chgData name="Shirisha Jujare" userId="S::shirisha_jujare@thbs.com::cae9d475-e35d-4352-8432-c7362176a5bf" providerId="AD" clId="Web-{21CA54C6-81A8-CC6B-98A0-7C12769F384A}" dt="2021-09-13T12:11:36.452" v="60"/>
          <ac:spMkLst>
            <pc:docMk/>
            <pc:sldMk cId="109857222" sldId="256"/>
            <ac:spMk id="10" creationId="{B37D29E2-7609-4210-93A1-BFB7944C0FD8}"/>
          </ac:spMkLst>
        </pc:spChg>
        <pc:spChg chg="add del">
          <ac:chgData name="Shirisha Jujare" userId="S::shirisha_jujare@thbs.com::cae9d475-e35d-4352-8432-c7362176a5bf" providerId="AD" clId="Web-{21CA54C6-81A8-CC6B-98A0-7C12769F384A}" dt="2021-09-13T12:11:36.452" v="60"/>
          <ac:spMkLst>
            <pc:docMk/>
            <pc:sldMk cId="109857222" sldId="256"/>
            <ac:spMk id="12" creationId="{363B6ECA-5FD8-454D-ABC3-C4ACC15AF971}"/>
          </ac:spMkLst>
        </pc:spChg>
        <pc:spChg chg="del">
          <ac:chgData name="Shirisha Jujare" userId="S::shirisha_jujare@thbs.com::cae9d475-e35d-4352-8432-c7362176a5bf" providerId="AD" clId="Web-{21CA54C6-81A8-CC6B-98A0-7C12769F384A}" dt="2021-09-13T12:08:47.128" v="37"/>
          <ac:spMkLst>
            <pc:docMk/>
            <pc:sldMk cId="109857222" sldId="256"/>
            <ac:spMk id="23" creationId="{0DBF1ABE-8590-450D-BB49-BDDCCF3EEA9E}"/>
          </ac:spMkLst>
        </pc:spChg>
        <pc:spChg chg="del">
          <ac:chgData name="Shirisha Jujare" userId="S::shirisha_jujare@thbs.com::cae9d475-e35d-4352-8432-c7362176a5bf" providerId="AD" clId="Web-{21CA54C6-81A8-CC6B-98A0-7C12769F384A}" dt="2021-09-13T12:08:47.128" v="37"/>
          <ac:spMkLst>
            <pc:docMk/>
            <pc:sldMk cId="109857222" sldId="256"/>
            <ac:spMk id="25" creationId="{391F8D69-709A-4575-A393-B4C26481AF3B}"/>
          </ac:spMkLst>
        </pc:spChg>
        <pc:spChg chg="del">
          <ac:chgData name="Shirisha Jujare" userId="S::shirisha_jujare@thbs.com::cae9d475-e35d-4352-8432-c7362176a5bf" providerId="AD" clId="Web-{21CA54C6-81A8-CC6B-98A0-7C12769F384A}" dt="2021-09-13T12:08:47.128" v="37"/>
          <ac:spMkLst>
            <pc:docMk/>
            <pc:sldMk cId="109857222" sldId="256"/>
            <ac:spMk id="27" creationId="{C87A50C4-1191-461A-9E09-C8057F2AF01F}"/>
          </ac:spMkLst>
        </pc:spChg>
        <pc:spChg chg="del">
          <ac:chgData name="Shirisha Jujare" userId="S::shirisha_jujare@thbs.com::cae9d475-e35d-4352-8432-c7362176a5bf" providerId="AD" clId="Web-{21CA54C6-81A8-CC6B-98A0-7C12769F384A}" dt="2021-09-13T12:08:47.128" v="37"/>
          <ac:spMkLst>
            <pc:docMk/>
            <pc:sldMk cId="109857222" sldId="256"/>
            <ac:spMk id="29" creationId="{BC87DA9F-8DB2-4D48-8716-A928FBB8A5D2}"/>
          </ac:spMkLst>
        </pc:spChg>
        <pc:spChg chg="add">
          <ac:chgData name="Shirisha Jujare" userId="S::shirisha_jujare@thbs.com::cae9d475-e35d-4352-8432-c7362176a5bf" providerId="AD" clId="Web-{21CA54C6-81A8-CC6B-98A0-7C12769F384A}" dt="2021-09-13T12:11:56.485" v="62"/>
          <ac:spMkLst>
            <pc:docMk/>
            <pc:sldMk cId="109857222" sldId="256"/>
            <ac:spMk id="31" creationId="{01E688E0-C729-4E49-9E7B-4697607DBE19}"/>
          </ac:spMkLst>
        </pc:spChg>
        <pc:spChg chg="del">
          <ac:chgData name="Shirisha Jujare" userId="S::shirisha_jujare@thbs.com::cae9d475-e35d-4352-8432-c7362176a5bf" providerId="AD" clId="Web-{21CA54C6-81A8-CC6B-98A0-7C12769F384A}" dt="2021-09-13T12:08:47.128" v="37"/>
          <ac:spMkLst>
            <pc:docMk/>
            <pc:sldMk cId="109857222" sldId="256"/>
            <ac:spMk id="34" creationId="{195EA065-AC5D-431D-927E-87FF05884866}"/>
          </ac:spMkLst>
        </pc:spChg>
        <pc:spChg chg="del">
          <ac:chgData name="Shirisha Jujare" userId="S::shirisha_jujare@thbs.com::cae9d475-e35d-4352-8432-c7362176a5bf" providerId="AD" clId="Web-{21CA54C6-81A8-CC6B-98A0-7C12769F384A}" dt="2021-09-13T12:08:47.128" v="37"/>
          <ac:spMkLst>
            <pc:docMk/>
            <pc:sldMk cId="109857222" sldId="256"/>
            <ac:spMk id="36" creationId="{46934B3C-D73F-4CD0-95B1-0244D662D1C7}"/>
          </ac:spMkLst>
        </pc:spChg>
        <pc:grpChg chg="add">
          <ac:chgData name="Shirisha Jujare" userId="S::shirisha_jujare@thbs.com::cae9d475-e35d-4352-8432-c7362176a5bf" providerId="AD" clId="Web-{21CA54C6-81A8-CC6B-98A0-7C12769F384A}" dt="2021-09-13T12:11:56.485" v="62"/>
          <ac:grpSpMkLst>
            <pc:docMk/>
            <pc:sldMk cId="109857222" sldId="256"/>
            <ac:grpSpMk id="33" creationId="{AAD89D74-79DD-4BE2-AA8C-8672382F2520}"/>
          </ac:grpSpMkLst>
        </pc:grpChg>
        <pc:picChg chg="add mod">
          <ac:chgData name="Shirisha Jujare" userId="S::shirisha_jujare@thbs.com::cae9d475-e35d-4352-8432-c7362176a5bf" providerId="AD" clId="Web-{21CA54C6-81A8-CC6B-98A0-7C12769F384A}" dt="2021-09-13T12:11:56.485" v="62"/>
          <ac:picMkLst>
            <pc:docMk/>
            <pc:sldMk cId="109857222" sldId="256"/>
            <ac:picMk id="16" creationId="{E736934A-7394-45B5-BB5A-600508BCC5A3}"/>
          </ac:picMkLst>
        </pc:picChg>
        <pc:picChg chg="del">
          <ac:chgData name="Shirisha Jujare" userId="S::shirisha_jujare@thbs.com::cae9d475-e35d-4352-8432-c7362176a5bf" providerId="AD" clId="Web-{21CA54C6-81A8-CC6B-98A0-7C12769F384A}" dt="2021-09-13T12:10:52.777" v="53"/>
          <ac:picMkLst>
            <pc:docMk/>
            <pc:sldMk cId="109857222" sldId="256"/>
            <ac:picMk id="18" creationId="{D5AC92A4-33CE-4BB8-A752-722276C4FB03}"/>
          </ac:picMkLst>
        </pc:picChg>
        <pc:cxnChg chg="add del">
          <ac:chgData name="Shirisha Jujare" userId="S::shirisha_jujare@thbs.com::cae9d475-e35d-4352-8432-c7362176a5bf" providerId="AD" clId="Web-{21CA54C6-81A8-CC6B-98A0-7C12769F384A}" dt="2021-09-13T12:11:36.452" v="60"/>
          <ac:cxnSpMkLst>
            <pc:docMk/>
            <pc:sldMk cId="109857222" sldId="256"/>
            <ac:cxnSpMk id="14" creationId="{0887B8F6-F933-4DC0-BBB7-EE99DB8AA4B7}"/>
          </ac:cxnSpMkLst>
        </pc:cxnChg>
      </pc:sldChg>
      <pc:sldChg chg="addSp delSp modSp mod setBg modClrScheme delDesignElem chgLayout">
        <pc:chgData name="Shirisha Jujare" userId="S::shirisha_jujare@thbs.com::cae9d475-e35d-4352-8432-c7362176a5bf" providerId="AD" clId="Web-{21CA54C6-81A8-CC6B-98A0-7C12769F384A}" dt="2021-09-13T12:13:13.287" v="81" actId="20577"/>
        <pc:sldMkLst>
          <pc:docMk/>
          <pc:sldMk cId="2153417451" sldId="257"/>
        </pc:sldMkLst>
        <pc:spChg chg="mod ord">
          <ac:chgData name="Shirisha Jujare" userId="S::shirisha_jujare@thbs.com::cae9d475-e35d-4352-8432-c7362176a5bf" providerId="AD" clId="Web-{21CA54C6-81A8-CC6B-98A0-7C12769F384A}" dt="2021-09-13T12:11:46.437" v="61"/>
          <ac:spMkLst>
            <pc:docMk/>
            <pc:sldMk cId="2153417451" sldId="257"/>
            <ac:spMk id="2" creationId="{C46217F8-123C-4163-8B23-822784ED5C68}"/>
          </ac:spMkLst>
        </pc:spChg>
        <pc:spChg chg="mod ord">
          <ac:chgData name="Shirisha Jujare" userId="S::shirisha_jujare@thbs.com::cae9d475-e35d-4352-8432-c7362176a5bf" providerId="AD" clId="Web-{21CA54C6-81A8-CC6B-98A0-7C12769F384A}" dt="2021-09-13T12:13:13.287" v="81" actId="20577"/>
          <ac:spMkLst>
            <pc:docMk/>
            <pc:sldMk cId="2153417451" sldId="257"/>
            <ac:spMk id="3" creationId="{B52F5310-16A0-46FB-91AF-7C8C0E790A9B}"/>
          </ac:spMkLst>
        </pc:spChg>
        <pc:spChg chg="add">
          <ac:chgData name="Shirisha Jujare" userId="S::shirisha_jujare@thbs.com::cae9d475-e35d-4352-8432-c7362176a5bf" providerId="AD" clId="Web-{21CA54C6-81A8-CC6B-98A0-7C12769F384A}" dt="2021-09-13T12:11:46.437" v="61"/>
          <ac:spMkLst>
            <pc:docMk/>
            <pc:sldMk cId="2153417451" sldId="257"/>
            <ac:spMk id="5" creationId="{CADF2543-1B6F-4FBC-A7AF-53A0430E05AB}"/>
          </ac:spMkLst>
        </pc:spChg>
        <pc:spChg chg="del">
          <ac:chgData name="Shirisha Jujare" userId="S::shirisha_jujare@thbs.com::cae9d475-e35d-4352-8432-c7362176a5bf" providerId="AD" clId="Web-{21CA54C6-81A8-CC6B-98A0-7C12769F384A}" dt="2021-09-13T12:08:47.128" v="37"/>
          <ac:spMkLst>
            <pc:docMk/>
            <pc:sldMk cId="2153417451" sldId="257"/>
            <ac:spMk id="8" creationId="{22F24225-0E3A-40A5-A927-CEFC144381AA}"/>
          </ac:spMkLst>
        </pc:spChg>
        <pc:spChg chg="del">
          <ac:chgData name="Shirisha Jujare" userId="S::shirisha_jujare@thbs.com::cae9d475-e35d-4352-8432-c7362176a5bf" providerId="AD" clId="Web-{21CA54C6-81A8-CC6B-98A0-7C12769F384A}" dt="2021-09-13T12:08:47.128" v="37"/>
          <ac:spMkLst>
            <pc:docMk/>
            <pc:sldMk cId="2153417451" sldId="257"/>
            <ac:spMk id="10" creationId="{5B02B8FB-EF36-4677-B5B5-E9B989F25EBC}"/>
          </ac:spMkLst>
        </pc:spChg>
        <pc:spChg chg="del">
          <ac:chgData name="Shirisha Jujare" userId="S::shirisha_jujare@thbs.com::cae9d475-e35d-4352-8432-c7362176a5bf" providerId="AD" clId="Web-{21CA54C6-81A8-CC6B-98A0-7C12769F384A}" dt="2021-09-13T12:08:47.128" v="37"/>
          <ac:spMkLst>
            <pc:docMk/>
            <pc:sldMk cId="2153417451" sldId="257"/>
            <ac:spMk id="12" creationId="{BE30D5C6-EC5C-4D78-8689-1B6822BFF71A}"/>
          </ac:spMkLst>
        </pc:spChg>
        <pc:spChg chg="del">
          <ac:chgData name="Shirisha Jujare" userId="S::shirisha_jujare@thbs.com::cae9d475-e35d-4352-8432-c7362176a5bf" providerId="AD" clId="Web-{21CA54C6-81A8-CC6B-98A0-7C12769F384A}" dt="2021-09-13T12:08:47.128" v="37"/>
          <ac:spMkLst>
            <pc:docMk/>
            <pc:sldMk cId="2153417451" sldId="257"/>
            <ac:spMk id="14" creationId="{12A73499-12A4-4080-B0DE-351867697F87}"/>
          </ac:spMkLst>
        </pc:spChg>
        <pc:spChg chg="del">
          <ac:chgData name="Shirisha Jujare" userId="S::shirisha_jujare@thbs.com::cae9d475-e35d-4352-8432-c7362176a5bf" providerId="AD" clId="Web-{21CA54C6-81A8-CC6B-98A0-7C12769F384A}" dt="2021-09-13T12:08:47.128" v="37"/>
          <ac:spMkLst>
            <pc:docMk/>
            <pc:sldMk cId="2153417451" sldId="257"/>
            <ac:spMk id="16" creationId="{60A52FE6-BB17-4BE4-BFA1-8896FD7CFABA}"/>
          </ac:spMkLst>
        </pc:spChg>
        <pc:spChg chg="del">
          <ac:chgData name="Shirisha Jujare" userId="S::shirisha_jujare@thbs.com::cae9d475-e35d-4352-8432-c7362176a5bf" providerId="AD" clId="Web-{21CA54C6-81A8-CC6B-98A0-7C12769F384A}" dt="2021-09-13T12:08:47.128" v="37"/>
          <ac:spMkLst>
            <pc:docMk/>
            <pc:sldMk cId="2153417451" sldId="257"/>
            <ac:spMk id="18" creationId="{A7BBF837-70DD-4FFD-A87C-FAD1F5D8AB4C}"/>
          </ac:spMkLst>
        </pc:spChg>
        <pc:spChg chg="del">
          <ac:chgData name="Shirisha Jujare" userId="S::shirisha_jujare@thbs.com::cae9d475-e35d-4352-8432-c7362176a5bf" providerId="AD" clId="Web-{21CA54C6-81A8-CC6B-98A0-7C12769F384A}" dt="2021-09-13T12:08:47.128" v="37"/>
          <ac:spMkLst>
            <pc:docMk/>
            <pc:sldMk cId="2153417451" sldId="257"/>
            <ac:spMk id="20" creationId="{CE5EB792-CB0B-44C0-9561-24A263D874DA}"/>
          </ac:spMkLst>
        </pc:spChg>
        <pc:spChg chg="del">
          <ac:chgData name="Shirisha Jujare" userId="S::shirisha_jujare@thbs.com::cae9d475-e35d-4352-8432-c7362176a5bf" providerId="AD" clId="Web-{21CA54C6-81A8-CC6B-98A0-7C12769F384A}" dt="2021-09-13T12:08:47.128" v="37"/>
          <ac:spMkLst>
            <pc:docMk/>
            <pc:sldMk cId="2153417451" sldId="257"/>
            <ac:spMk id="22" creationId="{C0FB4A96-0FD5-4642-8CE2-57623A3A42D4}"/>
          </ac:spMkLst>
        </pc:spChg>
        <pc:grpChg chg="add">
          <ac:chgData name="Shirisha Jujare" userId="S::shirisha_jujare@thbs.com::cae9d475-e35d-4352-8432-c7362176a5bf" providerId="AD" clId="Web-{21CA54C6-81A8-CC6B-98A0-7C12769F384A}" dt="2021-09-13T12:11:46.437" v="61"/>
          <ac:grpSpMkLst>
            <pc:docMk/>
            <pc:sldMk cId="2153417451" sldId="257"/>
            <ac:grpSpMk id="6" creationId="{A80A6E81-6B71-43DF-877B-E964A9A4CB68}"/>
          </ac:grpSpMkLst>
        </pc:grpChg>
      </pc:sldChg>
      <pc:sldChg chg="addSp delSp modSp new mod setBg modClrScheme setClrOvrMap delDesignElem chgLayout">
        <pc:chgData name="Shirisha Jujare" userId="S::shirisha_jujare@thbs.com::cae9d475-e35d-4352-8432-c7362176a5bf" providerId="AD" clId="Web-{21CA54C6-81A8-CC6B-98A0-7C12769F384A}" dt="2021-09-13T12:12:45.347" v="76" actId="20577"/>
        <pc:sldMkLst>
          <pc:docMk/>
          <pc:sldMk cId="1140994198" sldId="258"/>
        </pc:sldMkLst>
        <pc:spChg chg="mod ord">
          <ac:chgData name="Shirisha Jujare" userId="S::shirisha_jujare@thbs.com::cae9d475-e35d-4352-8432-c7362176a5bf" providerId="AD" clId="Web-{21CA54C6-81A8-CC6B-98A0-7C12769F384A}" dt="2021-09-13T12:12:12.454" v="64" actId="14100"/>
          <ac:spMkLst>
            <pc:docMk/>
            <pc:sldMk cId="1140994198" sldId="258"/>
            <ac:spMk id="2" creationId="{849031F7-1695-4052-929F-E5E36FA4456F}"/>
          </ac:spMkLst>
        </pc:spChg>
        <pc:spChg chg="mod ord">
          <ac:chgData name="Shirisha Jujare" userId="S::shirisha_jujare@thbs.com::cae9d475-e35d-4352-8432-c7362176a5bf" providerId="AD" clId="Web-{21CA54C6-81A8-CC6B-98A0-7C12769F384A}" dt="2021-09-13T12:12:45.347" v="76" actId="20577"/>
          <ac:spMkLst>
            <pc:docMk/>
            <pc:sldMk cId="1140994198" sldId="258"/>
            <ac:spMk id="3" creationId="{1754BDAD-7A18-4786-9545-71F1A50E371E}"/>
          </ac:spMkLst>
        </pc:spChg>
        <pc:spChg chg="add del">
          <ac:chgData name="Shirisha Jujare" userId="S::shirisha_jujare@thbs.com::cae9d475-e35d-4352-8432-c7362176a5bf" providerId="AD" clId="Web-{21CA54C6-81A8-CC6B-98A0-7C12769F384A}" dt="2021-09-13T12:11:36.452" v="60"/>
          <ac:spMkLst>
            <pc:docMk/>
            <pc:sldMk cId="1140994198" sldId="258"/>
            <ac:spMk id="6" creationId="{942E14E0-E6CB-444C-97C0-D67DA9F4D07E}"/>
          </ac:spMkLst>
        </pc:spChg>
        <pc:spChg chg="add del">
          <ac:chgData name="Shirisha Jujare" userId="S::shirisha_jujare@thbs.com::cae9d475-e35d-4352-8432-c7362176a5bf" providerId="AD" clId="Web-{21CA54C6-81A8-CC6B-98A0-7C12769F384A}" dt="2021-09-13T12:09:09.411" v="41"/>
          <ac:spMkLst>
            <pc:docMk/>
            <pc:sldMk cId="1140994198" sldId="258"/>
            <ac:spMk id="8" creationId="{594710DA-1DB4-42E4-845A-4625DA80D36B}"/>
          </ac:spMkLst>
        </pc:spChg>
        <pc:spChg chg="add del">
          <ac:chgData name="Shirisha Jujare" userId="S::shirisha_jujare@thbs.com::cae9d475-e35d-4352-8432-c7362176a5bf" providerId="AD" clId="Web-{21CA54C6-81A8-CC6B-98A0-7C12769F384A}" dt="2021-09-13T12:08:54.332" v="39"/>
          <ac:spMkLst>
            <pc:docMk/>
            <pc:sldMk cId="1140994198" sldId="258"/>
            <ac:spMk id="9" creationId="{942E14E0-E6CB-444C-97C0-D67DA9F4D07E}"/>
          </ac:spMkLst>
        </pc:spChg>
        <pc:spChg chg="add del">
          <ac:chgData name="Shirisha Jujare" userId="S::shirisha_jujare@thbs.com::cae9d475-e35d-4352-8432-c7362176a5bf" providerId="AD" clId="Web-{21CA54C6-81A8-CC6B-98A0-7C12769F384A}" dt="2021-09-13T12:09:09.411" v="41"/>
          <ac:spMkLst>
            <pc:docMk/>
            <pc:sldMk cId="1140994198" sldId="258"/>
            <ac:spMk id="10" creationId="{5DB0431E-0B04-44A1-9C51-531E28D18A60}"/>
          </ac:spMkLst>
        </pc:spChg>
        <pc:spChg chg="add del">
          <ac:chgData name="Shirisha Jujare" userId="S::shirisha_jujare@thbs.com::cae9d475-e35d-4352-8432-c7362176a5bf" providerId="AD" clId="Web-{21CA54C6-81A8-CC6B-98A0-7C12769F384A}" dt="2021-09-13T12:08:54.332" v="39"/>
          <ac:spMkLst>
            <pc:docMk/>
            <pc:sldMk cId="1140994198" sldId="258"/>
            <ac:spMk id="11" creationId="{B37D29E2-7609-4210-93A1-BFB7944C0FD8}"/>
          </ac:spMkLst>
        </pc:spChg>
        <pc:spChg chg="add del">
          <ac:chgData name="Shirisha Jujare" userId="S::shirisha_jujare@thbs.com::cae9d475-e35d-4352-8432-c7362176a5bf" providerId="AD" clId="Web-{21CA54C6-81A8-CC6B-98A0-7C12769F384A}" dt="2021-09-13T12:09:09.411" v="41"/>
          <ac:spMkLst>
            <pc:docMk/>
            <pc:sldMk cId="1140994198" sldId="258"/>
            <ac:spMk id="12" creationId="{6B424749-EEE0-49C9-9ABF-97B171A3EA00}"/>
          </ac:spMkLst>
        </pc:spChg>
        <pc:spChg chg="add del">
          <ac:chgData name="Shirisha Jujare" userId="S::shirisha_jujare@thbs.com::cae9d475-e35d-4352-8432-c7362176a5bf" providerId="AD" clId="Web-{21CA54C6-81A8-CC6B-98A0-7C12769F384A}" dt="2021-09-13T12:08:54.332" v="39"/>
          <ac:spMkLst>
            <pc:docMk/>
            <pc:sldMk cId="1140994198" sldId="258"/>
            <ac:spMk id="13" creationId="{363B6ECA-5FD8-454D-ABC3-C4ACC15AF971}"/>
          </ac:spMkLst>
        </pc:spChg>
        <pc:spChg chg="add del">
          <ac:chgData name="Shirisha Jujare" userId="S::shirisha_jujare@thbs.com::cae9d475-e35d-4352-8432-c7362176a5bf" providerId="AD" clId="Web-{21CA54C6-81A8-CC6B-98A0-7C12769F384A}" dt="2021-09-13T12:11:36.452" v="60"/>
          <ac:spMkLst>
            <pc:docMk/>
            <pc:sldMk cId="1140994198" sldId="258"/>
            <ac:spMk id="14" creationId="{B37D29E2-7609-4210-93A1-BFB7944C0FD8}"/>
          </ac:spMkLst>
        </pc:spChg>
        <pc:spChg chg="add del">
          <ac:chgData name="Shirisha Jujare" userId="S::shirisha_jujare@thbs.com::cae9d475-e35d-4352-8432-c7362176a5bf" providerId="AD" clId="Web-{21CA54C6-81A8-CC6B-98A0-7C12769F384A}" dt="2021-09-13T12:11:36.452" v="60"/>
          <ac:spMkLst>
            <pc:docMk/>
            <pc:sldMk cId="1140994198" sldId="258"/>
            <ac:spMk id="16" creationId="{363B6ECA-5FD8-454D-ABC3-C4ACC15AF971}"/>
          </ac:spMkLst>
        </pc:spChg>
        <pc:spChg chg="add">
          <ac:chgData name="Shirisha Jujare" userId="S::shirisha_jujare@thbs.com::cae9d475-e35d-4352-8432-c7362176a5bf" providerId="AD" clId="Web-{21CA54C6-81A8-CC6B-98A0-7C12769F384A}" dt="2021-09-13T12:12:06.126" v="63"/>
          <ac:spMkLst>
            <pc:docMk/>
            <pc:sldMk cId="1140994198" sldId="258"/>
            <ac:spMk id="20" creationId="{01E688E0-C729-4E49-9E7B-4697607DBE19}"/>
          </ac:spMkLst>
        </pc:spChg>
        <pc:grpChg chg="add">
          <ac:chgData name="Shirisha Jujare" userId="S::shirisha_jujare@thbs.com::cae9d475-e35d-4352-8432-c7362176a5bf" providerId="AD" clId="Web-{21CA54C6-81A8-CC6B-98A0-7C12769F384A}" dt="2021-09-13T12:12:06.126" v="63"/>
          <ac:grpSpMkLst>
            <pc:docMk/>
            <pc:sldMk cId="1140994198" sldId="258"/>
            <ac:grpSpMk id="21" creationId="{AAD89D74-79DD-4BE2-AA8C-8672382F2520}"/>
          </ac:grpSpMkLst>
        </pc:grpChg>
        <pc:picChg chg="add del">
          <ac:chgData name="Shirisha Jujare" userId="S::shirisha_jujare@thbs.com::cae9d475-e35d-4352-8432-c7362176a5bf" providerId="AD" clId="Web-{21CA54C6-81A8-CC6B-98A0-7C12769F384A}" dt="2021-09-13T12:08:54.332" v="39"/>
          <ac:picMkLst>
            <pc:docMk/>
            <pc:sldMk cId="1140994198" sldId="258"/>
            <ac:picMk id="5" creationId="{1430329D-0A5E-4E17-9D74-856638BFFE47}"/>
          </ac:picMkLst>
        </pc:picChg>
        <pc:picChg chg="add mod">
          <ac:chgData name="Shirisha Jujare" userId="S::shirisha_jujare@thbs.com::cae9d475-e35d-4352-8432-c7362176a5bf" providerId="AD" clId="Web-{21CA54C6-81A8-CC6B-98A0-7C12769F384A}" dt="2021-09-13T12:12:06.126" v="63"/>
          <ac:picMkLst>
            <pc:docMk/>
            <pc:sldMk cId="1140994198" sldId="258"/>
            <ac:picMk id="7" creationId="{1430329D-0A5E-4E17-9D74-856638BFFE47}"/>
          </ac:picMkLst>
        </pc:picChg>
        <pc:cxnChg chg="add del">
          <ac:chgData name="Shirisha Jujare" userId="S::shirisha_jujare@thbs.com::cae9d475-e35d-4352-8432-c7362176a5bf" providerId="AD" clId="Web-{21CA54C6-81A8-CC6B-98A0-7C12769F384A}" dt="2021-09-13T12:08:54.332" v="39"/>
          <ac:cxnSpMkLst>
            <pc:docMk/>
            <pc:sldMk cId="1140994198" sldId="258"/>
            <ac:cxnSpMk id="15" creationId="{0887B8F6-F933-4DC0-BBB7-EE99DB8AA4B7}"/>
          </ac:cxnSpMkLst>
        </pc:cxnChg>
        <pc:cxnChg chg="add del">
          <ac:chgData name="Shirisha Jujare" userId="S::shirisha_jujare@thbs.com::cae9d475-e35d-4352-8432-c7362176a5bf" providerId="AD" clId="Web-{21CA54C6-81A8-CC6B-98A0-7C12769F384A}" dt="2021-09-13T12:11:36.452" v="60"/>
          <ac:cxnSpMkLst>
            <pc:docMk/>
            <pc:sldMk cId="1140994198" sldId="258"/>
            <ac:cxnSpMk id="17" creationId="{0887B8F6-F933-4DC0-BBB7-EE99DB8AA4B7}"/>
          </ac:cxnSpMkLst>
        </pc:cxnChg>
      </pc:sldChg>
      <pc:sldChg chg="addSp modSp new mod setBg">
        <pc:chgData name="Shirisha Jujare" userId="S::shirisha_jujare@thbs.com::cae9d475-e35d-4352-8432-c7362176a5bf" providerId="AD" clId="Web-{21CA54C6-81A8-CC6B-98A0-7C12769F384A}" dt="2021-09-13T12:17:53.727" v="144" actId="20577"/>
        <pc:sldMkLst>
          <pc:docMk/>
          <pc:sldMk cId="1507928148" sldId="259"/>
        </pc:sldMkLst>
        <pc:spChg chg="mod">
          <ac:chgData name="Shirisha Jujare" userId="S::shirisha_jujare@thbs.com::cae9d475-e35d-4352-8432-c7362176a5bf" providerId="AD" clId="Web-{21CA54C6-81A8-CC6B-98A0-7C12769F384A}" dt="2021-09-13T12:15:24.889" v="100" actId="14100"/>
          <ac:spMkLst>
            <pc:docMk/>
            <pc:sldMk cId="1507928148" sldId="259"/>
            <ac:spMk id="2" creationId="{EA3A9CAF-277D-4588-88F6-AF7250DAE898}"/>
          </ac:spMkLst>
        </pc:spChg>
        <pc:spChg chg="mod">
          <ac:chgData name="Shirisha Jujare" userId="S::shirisha_jujare@thbs.com::cae9d475-e35d-4352-8432-c7362176a5bf" providerId="AD" clId="Web-{21CA54C6-81A8-CC6B-98A0-7C12769F384A}" dt="2021-09-13T12:17:53.727" v="144" actId="20577"/>
          <ac:spMkLst>
            <pc:docMk/>
            <pc:sldMk cId="1507928148" sldId="259"/>
            <ac:spMk id="3" creationId="{1CD6D78B-2EDC-4F6C-AD90-1F55F01B8E87}"/>
          </ac:spMkLst>
        </pc:spChg>
        <pc:spChg chg="add">
          <ac:chgData name="Shirisha Jujare" userId="S::shirisha_jujare@thbs.com::cae9d475-e35d-4352-8432-c7362176a5bf" providerId="AD" clId="Web-{21CA54C6-81A8-CC6B-98A0-7C12769F384A}" dt="2021-09-13T12:15:18.170" v="99"/>
          <ac:spMkLst>
            <pc:docMk/>
            <pc:sldMk cId="1507928148" sldId="259"/>
            <ac:spMk id="18" creationId="{4609862E-48F9-45AC-8D44-67A0268A7935}"/>
          </ac:spMkLst>
        </pc:spChg>
        <pc:grpChg chg="add">
          <ac:chgData name="Shirisha Jujare" userId="S::shirisha_jujare@thbs.com::cae9d475-e35d-4352-8432-c7362176a5bf" providerId="AD" clId="Web-{21CA54C6-81A8-CC6B-98A0-7C12769F384A}" dt="2021-09-13T12:15:18.170" v="99"/>
          <ac:grpSpMkLst>
            <pc:docMk/>
            <pc:sldMk cId="1507928148" sldId="259"/>
            <ac:grpSpMk id="20" creationId="{C97986E7-0E3C-4F64-886E-935DDCB83AA7}"/>
          </ac:grpSpMkLst>
        </pc:grpChg>
        <pc:cxnChg chg="add">
          <ac:chgData name="Shirisha Jujare" userId="S::shirisha_jujare@thbs.com::cae9d475-e35d-4352-8432-c7362176a5bf" providerId="AD" clId="Web-{21CA54C6-81A8-CC6B-98A0-7C12769F384A}" dt="2021-09-13T12:15:18.170" v="99"/>
          <ac:cxnSpMkLst>
            <pc:docMk/>
            <pc:sldMk cId="1507928148" sldId="259"/>
            <ac:cxnSpMk id="8" creationId="{FEB90296-CFE0-401D-9CA3-32966EC4F01D}"/>
          </ac:cxnSpMkLst>
        </pc:cxnChg>
        <pc:cxnChg chg="add">
          <ac:chgData name="Shirisha Jujare" userId="S::shirisha_jujare@thbs.com::cae9d475-e35d-4352-8432-c7362176a5bf" providerId="AD" clId="Web-{21CA54C6-81A8-CC6B-98A0-7C12769F384A}" dt="2021-09-13T12:15:18.170" v="99"/>
          <ac:cxnSpMkLst>
            <pc:docMk/>
            <pc:sldMk cId="1507928148" sldId="259"/>
            <ac:cxnSpMk id="10" creationId="{08C9B4EE-7611-4ED9-B356-7BDD377C39B0}"/>
          </ac:cxnSpMkLst>
        </pc:cxnChg>
        <pc:cxnChg chg="add">
          <ac:chgData name="Shirisha Jujare" userId="S::shirisha_jujare@thbs.com::cae9d475-e35d-4352-8432-c7362176a5bf" providerId="AD" clId="Web-{21CA54C6-81A8-CC6B-98A0-7C12769F384A}" dt="2021-09-13T12:15:18.170" v="99"/>
          <ac:cxnSpMkLst>
            <pc:docMk/>
            <pc:sldMk cId="1507928148" sldId="259"/>
            <ac:cxnSpMk id="12" creationId="{4A4F266A-F2F7-47CD-8BBC-E3777E982FD2}"/>
          </ac:cxnSpMkLst>
        </pc:cxnChg>
        <pc:cxnChg chg="add">
          <ac:chgData name="Shirisha Jujare" userId="S::shirisha_jujare@thbs.com::cae9d475-e35d-4352-8432-c7362176a5bf" providerId="AD" clId="Web-{21CA54C6-81A8-CC6B-98A0-7C12769F384A}" dt="2021-09-13T12:15:18.170" v="99"/>
          <ac:cxnSpMkLst>
            <pc:docMk/>
            <pc:sldMk cId="1507928148" sldId="259"/>
            <ac:cxnSpMk id="14" creationId="{20D69C80-8919-4A32-B897-F2A21F940574}"/>
          </ac:cxnSpMkLst>
        </pc:cxnChg>
        <pc:cxnChg chg="add">
          <ac:chgData name="Shirisha Jujare" userId="S::shirisha_jujare@thbs.com::cae9d475-e35d-4352-8432-c7362176a5bf" providerId="AD" clId="Web-{21CA54C6-81A8-CC6B-98A0-7C12769F384A}" dt="2021-09-13T12:15:18.170" v="99"/>
          <ac:cxnSpMkLst>
            <pc:docMk/>
            <pc:sldMk cId="1507928148" sldId="259"/>
            <ac:cxnSpMk id="16" creationId="{F427B072-CC5B-481B-9719-8CD4C54444BE}"/>
          </ac:cxnSpMkLst>
        </pc:cxnChg>
      </pc:sldChg>
      <pc:sldChg chg="addSp modSp new mod setBg">
        <pc:chgData name="Shirisha Jujare" userId="S::shirisha_jujare@thbs.com::cae9d475-e35d-4352-8432-c7362176a5bf" providerId="AD" clId="Web-{21CA54C6-81A8-CC6B-98A0-7C12769F384A}" dt="2021-09-13T12:22:39.668" v="181" actId="20577"/>
        <pc:sldMkLst>
          <pc:docMk/>
          <pc:sldMk cId="1563549321" sldId="260"/>
        </pc:sldMkLst>
        <pc:spChg chg="mod">
          <ac:chgData name="Shirisha Jujare" userId="S::shirisha_jujare@thbs.com::cae9d475-e35d-4352-8432-c7362176a5bf" providerId="AD" clId="Web-{21CA54C6-81A8-CC6B-98A0-7C12769F384A}" dt="2021-09-13T12:20:44.660" v="160"/>
          <ac:spMkLst>
            <pc:docMk/>
            <pc:sldMk cId="1563549321" sldId="260"/>
            <ac:spMk id="2" creationId="{C72D5260-0DC1-44D4-BDA3-D4284746B089}"/>
          </ac:spMkLst>
        </pc:spChg>
        <pc:spChg chg="mod">
          <ac:chgData name="Shirisha Jujare" userId="S::shirisha_jujare@thbs.com::cae9d475-e35d-4352-8432-c7362176a5bf" providerId="AD" clId="Web-{21CA54C6-81A8-CC6B-98A0-7C12769F384A}" dt="2021-09-13T12:22:39.668" v="181" actId="20577"/>
          <ac:spMkLst>
            <pc:docMk/>
            <pc:sldMk cId="1563549321" sldId="260"/>
            <ac:spMk id="3" creationId="{DF82CBDF-13F5-477B-946C-718EBC00B8A3}"/>
          </ac:spMkLst>
        </pc:spChg>
        <pc:spChg chg="add">
          <ac:chgData name="Shirisha Jujare" userId="S::shirisha_jujare@thbs.com::cae9d475-e35d-4352-8432-c7362176a5bf" providerId="AD" clId="Web-{21CA54C6-81A8-CC6B-98A0-7C12769F384A}" dt="2021-09-13T12:20:44.660" v="160"/>
          <ac:spMkLst>
            <pc:docMk/>
            <pc:sldMk cId="1563549321" sldId="260"/>
            <ac:spMk id="15" creationId="{CADF2543-1B6F-4FBC-A7AF-53A0430E05AB}"/>
          </ac:spMkLst>
        </pc:spChg>
        <pc:grpChg chg="add">
          <ac:chgData name="Shirisha Jujare" userId="S::shirisha_jujare@thbs.com::cae9d475-e35d-4352-8432-c7362176a5bf" providerId="AD" clId="Web-{21CA54C6-81A8-CC6B-98A0-7C12769F384A}" dt="2021-09-13T12:20:44.660" v="160"/>
          <ac:grpSpMkLst>
            <pc:docMk/>
            <pc:sldMk cId="1563549321" sldId="260"/>
            <ac:grpSpMk id="8" creationId="{6CC7770B-E4E1-42D6-9437-DAA4A3A9E659}"/>
          </ac:grpSpMkLst>
        </pc:grpChg>
        <pc:grpChg chg="add">
          <ac:chgData name="Shirisha Jujare" userId="S::shirisha_jujare@thbs.com::cae9d475-e35d-4352-8432-c7362176a5bf" providerId="AD" clId="Web-{21CA54C6-81A8-CC6B-98A0-7C12769F384A}" dt="2021-09-13T12:20:44.660" v="160"/>
          <ac:grpSpMkLst>
            <pc:docMk/>
            <pc:sldMk cId="1563549321" sldId="260"/>
            <ac:grpSpMk id="17" creationId="{A80A6E81-6B71-43DF-877B-E964A9A4CB68}"/>
          </ac:grpSpMkLst>
        </pc:grpChg>
      </pc:sldChg>
      <pc:sldChg chg="addSp delSp modSp new mod setBg">
        <pc:chgData name="Shirisha Jujare" userId="S::shirisha_jujare@thbs.com::cae9d475-e35d-4352-8432-c7362176a5bf" providerId="AD" clId="Web-{21CA54C6-81A8-CC6B-98A0-7C12769F384A}" dt="2021-09-13T12:24:34.566" v="210" actId="20577"/>
        <pc:sldMkLst>
          <pc:docMk/>
          <pc:sldMk cId="2228715452" sldId="261"/>
        </pc:sldMkLst>
        <pc:spChg chg="mod">
          <ac:chgData name="Shirisha Jujare" userId="S::shirisha_jujare@thbs.com::cae9d475-e35d-4352-8432-c7362176a5bf" providerId="AD" clId="Web-{21CA54C6-81A8-CC6B-98A0-7C12769F384A}" dt="2021-09-13T12:24:01.846" v="205"/>
          <ac:spMkLst>
            <pc:docMk/>
            <pc:sldMk cId="2228715452" sldId="261"/>
            <ac:spMk id="2" creationId="{4C73A79B-2181-4840-B2B7-F55F1C9A53A0}"/>
          </ac:spMkLst>
        </pc:spChg>
        <pc:spChg chg="mod">
          <ac:chgData name="Shirisha Jujare" userId="S::shirisha_jujare@thbs.com::cae9d475-e35d-4352-8432-c7362176a5bf" providerId="AD" clId="Web-{21CA54C6-81A8-CC6B-98A0-7C12769F384A}" dt="2021-09-13T12:24:34.566" v="210" actId="20577"/>
          <ac:spMkLst>
            <pc:docMk/>
            <pc:sldMk cId="2228715452" sldId="261"/>
            <ac:spMk id="3" creationId="{5F0CA0BE-7673-40E1-B23E-C2931BBE1385}"/>
          </ac:spMkLst>
        </pc:spChg>
        <pc:spChg chg="add del">
          <ac:chgData name="Shirisha Jujare" userId="S::shirisha_jujare@thbs.com::cae9d475-e35d-4352-8432-c7362176a5bf" providerId="AD" clId="Web-{21CA54C6-81A8-CC6B-98A0-7C12769F384A}" dt="2021-09-13T12:24:01.846" v="205"/>
          <ac:spMkLst>
            <pc:docMk/>
            <pc:sldMk cId="2228715452" sldId="261"/>
            <ac:spMk id="8" creationId="{290FE681-1E05-478A-89DC-5F7AB37CFD77}"/>
          </ac:spMkLst>
        </pc:spChg>
        <pc:spChg chg="add">
          <ac:chgData name="Shirisha Jujare" userId="S::shirisha_jujare@thbs.com::cae9d475-e35d-4352-8432-c7362176a5bf" providerId="AD" clId="Web-{21CA54C6-81A8-CC6B-98A0-7C12769F384A}" dt="2021-09-13T12:24:01.846" v="205"/>
          <ac:spMkLst>
            <pc:docMk/>
            <pc:sldMk cId="2228715452" sldId="261"/>
            <ac:spMk id="15" creationId="{CADF2543-1B6F-4FBC-A7AF-53A0430E05AB}"/>
          </ac:spMkLst>
        </pc:spChg>
        <pc:grpChg chg="add">
          <ac:chgData name="Shirisha Jujare" userId="S::shirisha_jujare@thbs.com::cae9d475-e35d-4352-8432-c7362176a5bf" providerId="AD" clId="Web-{21CA54C6-81A8-CC6B-98A0-7C12769F384A}" dt="2021-09-13T12:24:01.846" v="205"/>
          <ac:grpSpMkLst>
            <pc:docMk/>
            <pc:sldMk cId="2228715452" sldId="261"/>
            <ac:grpSpMk id="17" creationId="{A80A6E81-6B71-43DF-877B-E964A9A4CB68}"/>
          </ac:grpSpMkLst>
        </pc:grpChg>
        <pc:cxnChg chg="add del">
          <ac:chgData name="Shirisha Jujare" userId="S::shirisha_jujare@thbs.com::cae9d475-e35d-4352-8432-c7362176a5bf" providerId="AD" clId="Web-{21CA54C6-81A8-CC6B-98A0-7C12769F384A}" dt="2021-09-13T12:24:01.846" v="205"/>
          <ac:cxnSpMkLst>
            <pc:docMk/>
            <pc:sldMk cId="2228715452" sldId="261"/>
            <ac:cxnSpMk id="10" creationId="{2E2F21DC-5F0E-42CF-B89C-C1E25E175CB8}"/>
          </ac:cxnSpMkLst>
        </pc:cxnChg>
      </pc:sldChg>
      <pc:sldChg chg="addSp modSp new mod setBg">
        <pc:chgData name="Shirisha Jujare" userId="S::shirisha_jujare@thbs.com::cae9d475-e35d-4352-8432-c7362176a5bf" providerId="AD" clId="Web-{21CA54C6-81A8-CC6B-98A0-7C12769F384A}" dt="2021-09-13T12:26:55.467" v="238" actId="14100"/>
        <pc:sldMkLst>
          <pc:docMk/>
          <pc:sldMk cId="4182580999" sldId="262"/>
        </pc:sldMkLst>
        <pc:spChg chg="mod">
          <ac:chgData name="Shirisha Jujare" userId="S::shirisha_jujare@thbs.com::cae9d475-e35d-4352-8432-c7362176a5bf" providerId="AD" clId="Web-{21CA54C6-81A8-CC6B-98A0-7C12769F384A}" dt="2021-09-13T12:26:55.467" v="238" actId="14100"/>
          <ac:spMkLst>
            <pc:docMk/>
            <pc:sldMk cId="4182580999" sldId="262"/>
            <ac:spMk id="2" creationId="{8C215623-D533-4A06-9E60-0A66332A6C83}"/>
          </ac:spMkLst>
        </pc:spChg>
        <pc:spChg chg="mod">
          <ac:chgData name="Shirisha Jujare" userId="S::shirisha_jujare@thbs.com::cae9d475-e35d-4352-8432-c7362176a5bf" providerId="AD" clId="Web-{21CA54C6-81A8-CC6B-98A0-7C12769F384A}" dt="2021-09-13T12:26:38.887" v="237" actId="14100"/>
          <ac:spMkLst>
            <pc:docMk/>
            <pc:sldMk cId="4182580999" sldId="262"/>
            <ac:spMk id="3" creationId="{96B61D57-D194-435E-99CC-3A783F26E70F}"/>
          </ac:spMkLst>
        </pc:spChg>
        <pc:spChg chg="add">
          <ac:chgData name="Shirisha Jujare" userId="S::shirisha_jujare@thbs.com::cae9d475-e35d-4352-8432-c7362176a5bf" providerId="AD" clId="Web-{21CA54C6-81A8-CC6B-98A0-7C12769F384A}" dt="2021-09-13T12:26:05.369" v="224"/>
          <ac:spMkLst>
            <pc:docMk/>
            <pc:sldMk cId="4182580999" sldId="262"/>
            <ac:spMk id="8" creationId="{CADF2543-1B6F-4FBC-A7AF-53A0430E05AB}"/>
          </ac:spMkLst>
        </pc:spChg>
        <pc:grpChg chg="add">
          <ac:chgData name="Shirisha Jujare" userId="S::shirisha_jujare@thbs.com::cae9d475-e35d-4352-8432-c7362176a5bf" providerId="AD" clId="Web-{21CA54C6-81A8-CC6B-98A0-7C12769F384A}" dt="2021-09-13T12:26:05.369" v="224"/>
          <ac:grpSpMkLst>
            <pc:docMk/>
            <pc:sldMk cId="4182580999" sldId="262"/>
            <ac:grpSpMk id="10" creationId="{A80A6E81-6B71-43DF-877B-E964A9A4CB68}"/>
          </ac:grpSpMkLst>
        </pc:grpChg>
      </pc:sldChg>
      <pc:sldChg chg="addSp modSp new mod setBg">
        <pc:chgData name="Shirisha Jujare" userId="S::shirisha_jujare@thbs.com::cae9d475-e35d-4352-8432-c7362176a5bf" providerId="AD" clId="Web-{21CA54C6-81A8-CC6B-98A0-7C12769F384A}" dt="2021-09-13T12:33:34.649" v="284" actId="1076"/>
        <pc:sldMkLst>
          <pc:docMk/>
          <pc:sldMk cId="3192921851" sldId="263"/>
        </pc:sldMkLst>
        <pc:spChg chg="mod">
          <ac:chgData name="Shirisha Jujare" userId="S::shirisha_jujare@thbs.com::cae9d475-e35d-4352-8432-c7362176a5bf" providerId="AD" clId="Web-{21CA54C6-81A8-CC6B-98A0-7C12769F384A}" dt="2021-09-13T12:33:34.649" v="284" actId="1076"/>
          <ac:spMkLst>
            <pc:docMk/>
            <pc:sldMk cId="3192921851" sldId="263"/>
            <ac:spMk id="2" creationId="{5733EE02-A6EE-499A-A247-FDC7073A674D}"/>
          </ac:spMkLst>
        </pc:spChg>
        <pc:spChg chg="mod">
          <ac:chgData name="Shirisha Jujare" userId="S::shirisha_jujare@thbs.com::cae9d475-e35d-4352-8432-c7362176a5bf" providerId="AD" clId="Web-{21CA54C6-81A8-CC6B-98A0-7C12769F384A}" dt="2021-09-13T12:33:23.836" v="283" actId="20577"/>
          <ac:spMkLst>
            <pc:docMk/>
            <pc:sldMk cId="3192921851" sldId="263"/>
            <ac:spMk id="3" creationId="{8EB525A6-6075-4B0A-8247-2966F32CC18F}"/>
          </ac:spMkLst>
        </pc:spChg>
        <pc:spChg chg="add">
          <ac:chgData name="Shirisha Jujare" userId="S::shirisha_jujare@thbs.com::cae9d475-e35d-4352-8432-c7362176a5bf" providerId="AD" clId="Web-{21CA54C6-81A8-CC6B-98A0-7C12769F384A}" dt="2021-09-13T12:29:33.508" v="240"/>
          <ac:spMkLst>
            <pc:docMk/>
            <pc:sldMk cId="3192921851" sldId="263"/>
            <ac:spMk id="8" creationId="{CADF2543-1B6F-4FBC-A7AF-53A0430E05AB}"/>
          </ac:spMkLst>
        </pc:spChg>
        <pc:grpChg chg="add">
          <ac:chgData name="Shirisha Jujare" userId="S::shirisha_jujare@thbs.com::cae9d475-e35d-4352-8432-c7362176a5bf" providerId="AD" clId="Web-{21CA54C6-81A8-CC6B-98A0-7C12769F384A}" dt="2021-09-13T12:29:33.508" v="240"/>
          <ac:grpSpMkLst>
            <pc:docMk/>
            <pc:sldMk cId="3192921851" sldId="263"/>
            <ac:grpSpMk id="10" creationId="{A80A6E81-6B71-43DF-877B-E964A9A4CB68}"/>
          </ac:grpSpMkLst>
        </pc:grpChg>
      </pc:sldChg>
      <pc:sldMasterChg chg="del delSldLayout">
        <pc:chgData name="Shirisha Jujare" userId="S::shirisha_jujare@thbs.com::cae9d475-e35d-4352-8432-c7362176a5bf" providerId="AD" clId="Web-{21CA54C6-81A8-CC6B-98A0-7C12769F384A}" dt="2021-09-13T12:08:47.128" v="37"/>
        <pc:sldMasterMkLst>
          <pc:docMk/>
          <pc:sldMasterMk cId="2326046728" sldId="2147483889"/>
        </pc:sldMasterMkLst>
        <pc:sldLayoutChg chg="del">
          <pc:chgData name="Shirisha Jujare" userId="S::shirisha_jujare@thbs.com::cae9d475-e35d-4352-8432-c7362176a5bf" providerId="AD" clId="Web-{21CA54C6-81A8-CC6B-98A0-7C12769F384A}" dt="2021-09-13T12:08:47.128" v="37"/>
          <pc:sldLayoutMkLst>
            <pc:docMk/>
            <pc:sldMasterMk cId="2326046728" sldId="2147483889"/>
            <pc:sldLayoutMk cId="1928110601" sldId="2147483878"/>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3475935749" sldId="2147483879"/>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152334839" sldId="2147483880"/>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3155834011" sldId="2147483881"/>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121176917" sldId="2147483882"/>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776640365" sldId="2147483883"/>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474905216" sldId="2147483884"/>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1025064312" sldId="2147483885"/>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678230123" sldId="2147483886"/>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1177516983" sldId="2147483887"/>
          </pc:sldLayoutMkLst>
        </pc:sldLayoutChg>
        <pc:sldLayoutChg chg="del">
          <pc:chgData name="Shirisha Jujare" userId="S::shirisha_jujare@thbs.com::cae9d475-e35d-4352-8432-c7362176a5bf" providerId="AD" clId="Web-{21CA54C6-81A8-CC6B-98A0-7C12769F384A}" dt="2021-09-13T12:08:47.128" v="37"/>
          <pc:sldLayoutMkLst>
            <pc:docMk/>
            <pc:sldMasterMk cId="2326046728" sldId="2147483889"/>
            <pc:sldLayoutMk cId="3608203604" sldId="2147483888"/>
          </pc:sldLayoutMkLst>
        </pc:sldLayoutChg>
      </pc:sldMasterChg>
      <pc:sldMasterChg chg="add del addSldLayout delSldLayout modSldLayout">
        <pc:chgData name="Shirisha Jujare" userId="S::shirisha_jujare@thbs.com::cae9d475-e35d-4352-8432-c7362176a5bf" providerId="AD" clId="Web-{21CA54C6-81A8-CC6B-98A0-7C12769F384A}" dt="2021-09-13T12:11:36.452" v="60"/>
        <pc:sldMasterMkLst>
          <pc:docMk/>
          <pc:sldMasterMk cId="2645952945" sldId="2147483890"/>
        </pc:sldMasterMkLst>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3881362757" sldId="2147483891"/>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2245131496" sldId="2147483892"/>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3947977347" sldId="2147483893"/>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1313012038" sldId="2147483894"/>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367235466" sldId="2147483895"/>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756802159" sldId="2147483896"/>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1277294930" sldId="2147483897"/>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3799932822" sldId="2147483898"/>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4208239819" sldId="2147483899"/>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3023918163" sldId="2147483900"/>
          </pc:sldLayoutMkLst>
        </pc:sldLayoutChg>
        <pc:sldLayoutChg chg="add del mod replId">
          <pc:chgData name="Shirisha Jujare" userId="S::shirisha_jujare@thbs.com::cae9d475-e35d-4352-8432-c7362176a5bf" providerId="AD" clId="Web-{21CA54C6-81A8-CC6B-98A0-7C12769F384A}" dt="2021-09-13T12:11:36.452" v="60"/>
          <pc:sldLayoutMkLst>
            <pc:docMk/>
            <pc:sldMasterMk cId="2645952945" sldId="2147483890"/>
            <pc:sldLayoutMk cId="479386607" sldId="2147483901"/>
          </pc:sldLayoutMkLst>
        </pc:sldLayoutChg>
      </pc:sldMasterChg>
      <pc:sldMasterChg chg="add addSldLayout modSldLayout">
        <pc:chgData name="Shirisha Jujare" userId="S::shirisha_jujare@thbs.com::cae9d475-e35d-4352-8432-c7362176a5bf" providerId="AD" clId="Web-{21CA54C6-81A8-CC6B-98A0-7C12769F384A}" dt="2021-09-13T12:11:36.452" v="60"/>
        <pc:sldMasterMkLst>
          <pc:docMk/>
          <pc:sldMasterMk cId="596682928" sldId="2147483902"/>
        </pc:sldMasterMkLst>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2769057928" sldId="2147483903"/>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1601348248" sldId="2147483904"/>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1980390037" sldId="2147483905"/>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252281264" sldId="2147483906"/>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3579720390" sldId="2147483907"/>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722062066" sldId="2147483908"/>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2358969316" sldId="2147483909"/>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785132386" sldId="2147483910"/>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2698475269" sldId="2147483911"/>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1132629033" sldId="2147483912"/>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3223697652" sldId="2147483913"/>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3393061894" sldId="2147483914"/>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3399628042" sldId="2147483915"/>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3687739148" sldId="2147483916"/>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2799226962" sldId="2147483917"/>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3793451385" sldId="2147483918"/>
          </pc:sldLayoutMkLst>
        </pc:sldLayoutChg>
        <pc:sldLayoutChg chg="add mod replId">
          <pc:chgData name="Shirisha Jujare" userId="S::shirisha_jujare@thbs.com::cae9d475-e35d-4352-8432-c7362176a5bf" providerId="AD" clId="Web-{21CA54C6-81A8-CC6B-98A0-7C12769F384A}" dt="2021-09-13T12:11:36.452" v="60"/>
          <pc:sldLayoutMkLst>
            <pc:docMk/>
            <pc:sldMasterMk cId="596682928" sldId="2147483902"/>
            <pc:sldLayoutMk cId="2712472278" sldId="2147483919"/>
          </pc:sldLayoutMkLst>
        </pc:sldLayoutChg>
      </pc:sldMasterChg>
    </pc:docChg>
  </pc:docChgLst>
  <pc:docChgLst>
    <pc:chgData name="Shirisha Jujare" userId="S::shirisha_jujare@thbs.com::cae9d475-e35d-4352-8432-c7362176a5bf" providerId="AD" clId="Web-{E394F658-6669-C0BE-5901-FA83AC43A144}"/>
    <pc:docChg chg="addSld modSld">
      <pc:chgData name="Shirisha Jujare" userId="S::shirisha_jujare@thbs.com::cae9d475-e35d-4352-8432-c7362176a5bf" providerId="AD" clId="Web-{E394F658-6669-C0BE-5901-FA83AC43A144}" dt="2021-09-13T15:00:17.407" v="45" actId="20577"/>
      <pc:docMkLst>
        <pc:docMk/>
      </pc:docMkLst>
      <pc:sldChg chg="modSp">
        <pc:chgData name="Shirisha Jujare" userId="S::shirisha_jujare@thbs.com::cae9d475-e35d-4352-8432-c7362176a5bf" providerId="AD" clId="Web-{E394F658-6669-C0BE-5901-FA83AC43A144}" dt="2021-09-13T14:52:07.116" v="8" actId="14100"/>
        <pc:sldMkLst>
          <pc:docMk/>
          <pc:sldMk cId="1507928148" sldId="259"/>
        </pc:sldMkLst>
        <pc:spChg chg="mod">
          <ac:chgData name="Shirisha Jujare" userId="S::shirisha_jujare@thbs.com::cae9d475-e35d-4352-8432-c7362176a5bf" providerId="AD" clId="Web-{E394F658-6669-C0BE-5901-FA83AC43A144}" dt="2021-09-13T14:52:07.116" v="8" actId="14100"/>
          <ac:spMkLst>
            <pc:docMk/>
            <pc:sldMk cId="1507928148" sldId="259"/>
            <ac:spMk id="3" creationId="{1CD6D78B-2EDC-4F6C-AD90-1F55F01B8E87}"/>
          </ac:spMkLst>
        </pc:spChg>
      </pc:sldChg>
      <pc:sldChg chg="modSp">
        <pc:chgData name="Shirisha Jujare" userId="S::shirisha_jujare@thbs.com::cae9d475-e35d-4352-8432-c7362176a5bf" providerId="AD" clId="Web-{E394F658-6669-C0BE-5901-FA83AC43A144}" dt="2021-09-13T14:53:13.872" v="12" actId="20577"/>
        <pc:sldMkLst>
          <pc:docMk/>
          <pc:sldMk cId="1563549321" sldId="260"/>
        </pc:sldMkLst>
        <pc:spChg chg="mod">
          <ac:chgData name="Shirisha Jujare" userId="S::shirisha_jujare@thbs.com::cae9d475-e35d-4352-8432-c7362176a5bf" providerId="AD" clId="Web-{E394F658-6669-C0BE-5901-FA83AC43A144}" dt="2021-09-13T14:53:13.872" v="12" actId="20577"/>
          <ac:spMkLst>
            <pc:docMk/>
            <pc:sldMk cId="1563549321" sldId="260"/>
            <ac:spMk id="2" creationId="{C72D5260-0DC1-44D4-BDA3-D4284746B089}"/>
          </ac:spMkLst>
        </pc:spChg>
        <pc:spChg chg="mod">
          <ac:chgData name="Shirisha Jujare" userId="S::shirisha_jujare@thbs.com::cae9d475-e35d-4352-8432-c7362176a5bf" providerId="AD" clId="Web-{E394F658-6669-C0BE-5901-FA83AC43A144}" dt="2021-09-13T14:52:52.667" v="11" actId="20577"/>
          <ac:spMkLst>
            <pc:docMk/>
            <pc:sldMk cId="1563549321" sldId="260"/>
            <ac:spMk id="3" creationId="{DF82CBDF-13F5-477B-946C-718EBC00B8A3}"/>
          </ac:spMkLst>
        </pc:spChg>
      </pc:sldChg>
      <pc:sldChg chg="modSp">
        <pc:chgData name="Shirisha Jujare" userId="S::shirisha_jujare@thbs.com::cae9d475-e35d-4352-8432-c7362176a5bf" providerId="AD" clId="Web-{E394F658-6669-C0BE-5901-FA83AC43A144}" dt="2021-09-13T14:55:02.662" v="15" actId="20577"/>
        <pc:sldMkLst>
          <pc:docMk/>
          <pc:sldMk cId="2228715452" sldId="261"/>
        </pc:sldMkLst>
        <pc:spChg chg="mod">
          <ac:chgData name="Shirisha Jujare" userId="S::shirisha_jujare@thbs.com::cae9d475-e35d-4352-8432-c7362176a5bf" providerId="AD" clId="Web-{E394F658-6669-C0BE-5901-FA83AC43A144}" dt="2021-09-13T14:54:43.535" v="13" actId="20577"/>
          <ac:spMkLst>
            <pc:docMk/>
            <pc:sldMk cId="2228715452" sldId="261"/>
            <ac:spMk id="2" creationId="{4C73A79B-2181-4840-B2B7-F55F1C9A53A0}"/>
          </ac:spMkLst>
        </pc:spChg>
        <pc:spChg chg="mod">
          <ac:chgData name="Shirisha Jujare" userId="S::shirisha_jujare@thbs.com::cae9d475-e35d-4352-8432-c7362176a5bf" providerId="AD" clId="Web-{E394F658-6669-C0BE-5901-FA83AC43A144}" dt="2021-09-13T14:55:02.662" v="15" actId="20577"/>
          <ac:spMkLst>
            <pc:docMk/>
            <pc:sldMk cId="2228715452" sldId="261"/>
            <ac:spMk id="3" creationId="{5F0CA0BE-7673-40E1-B23E-C2931BBE1385}"/>
          </ac:spMkLst>
        </pc:spChg>
      </pc:sldChg>
      <pc:sldChg chg="modSp">
        <pc:chgData name="Shirisha Jujare" userId="S::shirisha_jujare@thbs.com::cae9d475-e35d-4352-8432-c7362176a5bf" providerId="AD" clId="Web-{E394F658-6669-C0BE-5901-FA83AC43A144}" dt="2021-09-13T14:55:44.525" v="18" actId="20577"/>
        <pc:sldMkLst>
          <pc:docMk/>
          <pc:sldMk cId="4182580999" sldId="262"/>
        </pc:sldMkLst>
        <pc:spChg chg="mod">
          <ac:chgData name="Shirisha Jujare" userId="S::shirisha_jujare@thbs.com::cae9d475-e35d-4352-8432-c7362176a5bf" providerId="AD" clId="Web-{E394F658-6669-C0BE-5901-FA83AC43A144}" dt="2021-09-13T14:55:23.695" v="16" actId="20577"/>
          <ac:spMkLst>
            <pc:docMk/>
            <pc:sldMk cId="4182580999" sldId="262"/>
            <ac:spMk id="2" creationId="{8C215623-D533-4A06-9E60-0A66332A6C83}"/>
          </ac:spMkLst>
        </pc:spChg>
        <pc:spChg chg="mod">
          <ac:chgData name="Shirisha Jujare" userId="S::shirisha_jujare@thbs.com::cae9d475-e35d-4352-8432-c7362176a5bf" providerId="AD" clId="Web-{E394F658-6669-C0BE-5901-FA83AC43A144}" dt="2021-09-13T14:55:44.525" v="18" actId="20577"/>
          <ac:spMkLst>
            <pc:docMk/>
            <pc:sldMk cId="4182580999" sldId="262"/>
            <ac:spMk id="3" creationId="{96B61D57-D194-435E-99CC-3A783F26E70F}"/>
          </ac:spMkLst>
        </pc:spChg>
      </pc:sldChg>
      <pc:sldChg chg="addSp delSp modSp">
        <pc:chgData name="Shirisha Jujare" userId="S::shirisha_jujare@thbs.com::cae9d475-e35d-4352-8432-c7362176a5bf" providerId="AD" clId="Web-{E394F658-6669-C0BE-5901-FA83AC43A144}" dt="2021-09-13T14:58:01.239" v="28"/>
        <pc:sldMkLst>
          <pc:docMk/>
          <pc:sldMk cId="3192921851" sldId="263"/>
        </pc:sldMkLst>
        <pc:spChg chg="mod">
          <ac:chgData name="Shirisha Jujare" userId="S::shirisha_jujare@thbs.com::cae9d475-e35d-4352-8432-c7362176a5bf" providerId="AD" clId="Web-{E394F658-6669-C0BE-5901-FA83AC43A144}" dt="2021-09-13T14:56:17.277" v="23" actId="20577"/>
          <ac:spMkLst>
            <pc:docMk/>
            <pc:sldMk cId="3192921851" sldId="263"/>
            <ac:spMk id="2" creationId="{5733EE02-A6EE-499A-A247-FDC7073A674D}"/>
          </ac:spMkLst>
        </pc:spChg>
        <pc:spChg chg="add del mod">
          <ac:chgData name="Shirisha Jujare" userId="S::shirisha_jujare@thbs.com::cae9d475-e35d-4352-8432-c7362176a5bf" providerId="AD" clId="Web-{E394F658-6669-C0BE-5901-FA83AC43A144}" dt="2021-09-13T14:58:01.239" v="28"/>
          <ac:spMkLst>
            <pc:docMk/>
            <pc:sldMk cId="3192921851" sldId="263"/>
            <ac:spMk id="3" creationId="{8EB525A6-6075-4B0A-8247-2966F32CC18F}"/>
          </ac:spMkLst>
        </pc:spChg>
        <pc:spChg chg="add del mod">
          <ac:chgData name="Shirisha Jujare" userId="S::shirisha_jujare@thbs.com::cae9d475-e35d-4352-8432-c7362176a5bf" providerId="AD" clId="Web-{E394F658-6669-C0BE-5901-FA83AC43A144}" dt="2021-09-13T14:58:01.239" v="28"/>
          <ac:spMkLst>
            <pc:docMk/>
            <pc:sldMk cId="3192921851" sldId="263"/>
            <ac:spMk id="5" creationId="{DB05A4D1-3367-4AEF-B8A1-C87C2E906A93}"/>
          </ac:spMkLst>
        </pc:spChg>
      </pc:sldChg>
      <pc:sldChg chg="delSp modSp new">
        <pc:chgData name="Shirisha Jujare" userId="S::shirisha_jujare@thbs.com::cae9d475-e35d-4352-8432-c7362176a5bf" providerId="AD" clId="Web-{E394F658-6669-C0BE-5901-FA83AC43A144}" dt="2021-09-13T15:00:17.407" v="45" actId="20577"/>
        <pc:sldMkLst>
          <pc:docMk/>
          <pc:sldMk cId="275542749" sldId="264"/>
        </pc:sldMkLst>
        <pc:spChg chg="mod">
          <ac:chgData name="Shirisha Jujare" userId="S::shirisha_jujare@thbs.com::cae9d475-e35d-4352-8432-c7362176a5bf" providerId="AD" clId="Web-{E394F658-6669-C0BE-5901-FA83AC43A144}" dt="2021-09-13T15:00:17.407" v="45" actId="20577"/>
          <ac:spMkLst>
            <pc:docMk/>
            <pc:sldMk cId="275542749" sldId="264"/>
            <ac:spMk id="2" creationId="{82E43EF5-B061-468D-B148-A6EB48FE4E17}"/>
          </ac:spMkLst>
        </pc:spChg>
        <pc:spChg chg="del">
          <ac:chgData name="Shirisha Jujare" userId="S::shirisha_jujare@thbs.com::cae9d475-e35d-4352-8432-c7362176a5bf" providerId="AD" clId="Web-{E394F658-6669-C0BE-5901-FA83AC43A144}" dt="2021-09-13T14:59:21.246" v="39"/>
          <ac:spMkLst>
            <pc:docMk/>
            <pc:sldMk cId="275542749" sldId="264"/>
            <ac:spMk id="3" creationId="{F77D95B5-8848-4259-A89E-7D11444F42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05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26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369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93061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9628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87739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9226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345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247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134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039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28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972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206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896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13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847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682928"/>
      </p:ext>
    </p:extLst>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1E688E0-C729-4E49-9E7B-4697607D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Working space background">
            <a:extLst>
              <a:ext uri="{FF2B5EF4-FFF2-40B4-BE49-F238E27FC236}">
                <a16:creationId xmlns:a16="http://schemas.microsoft.com/office/drawing/2014/main" id="{E736934A-7394-45B5-BB5A-600508BCC5A3}"/>
              </a:ext>
            </a:extLst>
          </p:cNvPr>
          <p:cNvPicPr>
            <a:picLocks noChangeAspect="1"/>
          </p:cNvPicPr>
          <p:nvPr/>
        </p:nvPicPr>
        <p:blipFill rotWithShape="1">
          <a:blip r:embed="rId2">
            <a:duotone>
              <a:schemeClr val="bg2">
                <a:shade val="45000"/>
                <a:satMod val="135000"/>
              </a:schemeClr>
              <a:prstClr val="white"/>
            </a:duotone>
            <a:alphaModFix amt="15000"/>
          </a:blip>
          <a:srcRect t="7968" b="7763"/>
          <a:stretch/>
        </p:blipFill>
        <p:spPr>
          <a:xfrm>
            <a:off x="20" y="10"/>
            <a:ext cx="12191980" cy="6857990"/>
          </a:xfrm>
          <a:prstGeom prst="rect">
            <a:avLst/>
          </a:prstGeom>
        </p:spPr>
      </p:pic>
      <p:sp>
        <p:nvSpPr>
          <p:cNvPr id="2" name="Title 1"/>
          <p:cNvSpPr>
            <a:spLocks noGrp="1"/>
          </p:cNvSpPr>
          <p:nvPr>
            <p:ph type="ctrTitle"/>
          </p:nvPr>
        </p:nvSpPr>
        <p:spPr>
          <a:xfrm>
            <a:off x="684212" y="685799"/>
            <a:ext cx="8001000" cy="2971801"/>
          </a:xfrm>
        </p:spPr>
        <p:txBody>
          <a:bodyPr>
            <a:normAutofit/>
          </a:bodyPr>
          <a:lstStyle/>
          <a:p>
            <a:r>
              <a:rPr lang="en-US"/>
              <a:t>ONLINE VOTING SYSTEM</a:t>
            </a:r>
          </a:p>
        </p:txBody>
      </p:sp>
      <p:grpSp>
        <p:nvGrpSpPr>
          <p:cNvPr id="33" name="Group 22">
            <a:extLst>
              <a:ext uri="{FF2B5EF4-FFF2-40B4-BE49-F238E27FC236}">
                <a16:creationId xmlns:a16="http://schemas.microsoft.com/office/drawing/2014/main" id="{AAD89D74-79DD-4BE2-AA8C-8672382F25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35" name="Straight Connector 23">
              <a:extLst>
                <a:ext uri="{FF2B5EF4-FFF2-40B4-BE49-F238E27FC236}">
                  <a16:creationId xmlns:a16="http://schemas.microsoft.com/office/drawing/2014/main" id="{EA020D6D-57F1-4846-9467-5E54F5B88A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24">
              <a:extLst>
                <a:ext uri="{FF2B5EF4-FFF2-40B4-BE49-F238E27FC236}">
                  <a16:creationId xmlns:a16="http://schemas.microsoft.com/office/drawing/2014/main" id="{FBA67610-3DFA-4B04-A0F3-FFBF2C97E8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25">
              <a:extLst>
                <a:ext uri="{FF2B5EF4-FFF2-40B4-BE49-F238E27FC236}">
                  <a16:creationId xmlns:a16="http://schemas.microsoft.com/office/drawing/2014/main" id="{96F9FAA7-B1F5-4E7B-BEC6-00158A5F05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26">
              <a:extLst>
                <a:ext uri="{FF2B5EF4-FFF2-40B4-BE49-F238E27FC236}">
                  <a16:creationId xmlns:a16="http://schemas.microsoft.com/office/drawing/2014/main" id="{64174CF9-D8AD-4A5C-BF99-57B43506DA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27">
              <a:extLst>
                <a:ext uri="{FF2B5EF4-FFF2-40B4-BE49-F238E27FC236}">
                  <a16:creationId xmlns:a16="http://schemas.microsoft.com/office/drawing/2014/main" id="{B76B22A1-F450-4EAF-A363-7222D3D529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217F8-123C-4163-8B23-822784ED5C68}"/>
              </a:ext>
            </a:extLst>
          </p:cNvPr>
          <p:cNvSpPr>
            <a:spLocks noGrp="1"/>
          </p:cNvSpPr>
          <p:nvPr>
            <p:ph type="title"/>
          </p:nvPr>
        </p:nvSpPr>
        <p:spPr>
          <a:xfrm>
            <a:off x="684212" y="485244"/>
            <a:ext cx="8534400" cy="1507067"/>
          </a:xfrm>
        </p:spPr>
        <p:txBody>
          <a:bodyPr>
            <a:normAutofit/>
          </a:bodyPr>
          <a:lstStyle/>
          <a:p>
            <a:r>
              <a:rPr lang="en-US">
                <a:latin typeface="Times New Roman"/>
                <a:cs typeface="Times New Roman"/>
              </a:rPr>
              <a:t>Purpose</a:t>
            </a:r>
            <a:endParaRPr lang="en-US">
              <a:ea typeface="Meiryo"/>
            </a:endParaRPr>
          </a:p>
        </p:txBody>
      </p:sp>
      <p:grpSp>
        <p:nvGrpSpPr>
          <p:cNvPr id="6"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B52F5310-16A0-46FB-91AF-7C8C0E790A9B}"/>
              </a:ext>
            </a:extLst>
          </p:cNvPr>
          <p:cNvSpPr>
            <a:spLocks noGrp="1"/>
          </p:cNvSpPr>
          <p:nvPr>
            <p:ph idx="1"/>
          </p:nvPr>
        </p:nvSpPr>
        <p:spPr>
          <a:xfrm>
            <a:off x="684212" y="2068511"/>
            <a:ext cx="10998993" cy="3615267"/>
          </a:xfrm>
        </p:spPr>
        <p:txBody>
          <a:bodyPr>
            <a:normAutofit/>
          </a:bodyPr>
          <a:lstStyle/>
          <a:p>
            <a:pPr>
              <a:lnSpc>
                <a:spcPct val="90000"/>
              </a:lnSpc>
            </a:pPr>
            <a:endParaRPr lang="en-US" b="1">
              <a:solidFill>
                <a:schemeClr val="tx1"/>
              </a:solidFill>
              <a:latin typeface="Times New Roman"/>
              <a:cs typeface="Times New Roman"/>
            </a:endParaRPr>
          </a:p>
          <a:p>
            <a:pPr marL="0" indent="0">
              <a:lnSpc>
                <a:spcPct val="90000"/>
              </a:lnSpc>
              <a:buNone/>
            </a:pPr>
            <a:r>
              <a:rPr lang="en-US" dirty="0">
                <a:solidFill>
                  <a:schemeClr val="tx1"/>
                </a:solidFill>
                <a:latin typeface="Times New Roman"/>
                <a:cs typeface="Times New Roman"/>
              </a:rPr>
              <a:t>I</a:t>
            </a:r>
            <a:r>
              <a:rPr lang="en-US" dirty="0">
                <a:solidFill>
                  <a:schemeClr val="tx1"/>
                </a:solidFill>
                <a:latin typeface="Abadi"/>
                <a:cs typeface="Times New Roman"/>
              </a:rPr>
              <a:t>n “ONLINE VOTING SYSTEM” a voter can use his\her voting right online without any difficulty. He\She has to fill a registration form to register himself\herself. All the entries is checked by the DATABASE which has already all information about the voter. If all the entries are correct then a USER ID and PASSWORD is given to the voter, by using that ID and PASSWORD he\she can use his\her vote. If conditions are wrong then that entry will be discarded.</a:t>
            </a:r>
            <a:endParaRPr lang="en-US" dirty="0">
              <a:solidFill>
                <a:schemeClr val="tx1"/>
              </a:solidFill>
              <a:latin typeface="Abadi"/>
            </a:endParaRPr>
          </a:p>
          <a:p>
            <a:pPr marL="0" indent="0">
              <a:lnSpc>
                <a:spcPct val="90000"/>
              </a:lnSpc>
              <a:buNone/>
            </a:pPr>
            <a:br>
              <a:rPr lang="en-US" dirty="0"/>
            </a:br>
            <a:br>
              <a:rPr lang="en-US" dirty="0"/>
            </a:br>
            <a:endParaRPr lang="en-US">
              <a:solidFill>
                <a:schemeClr val="tx1"/>
              </a:solidFill>
              <a:ea typeface="Meiryo"/>
            </a:endParaRPr>
          </a:p>
          <a:p>
            <a:pPr>
              <a:lnSpc>
                <a:spcPct val="90000"/>
              </a:lnSpc>
            </a:pPr>
            <a:endParaRPr lang="en-US">
              <a:solidFill>
                <a:schemeClr val="tx1"/>
              </a:solidFill>
              <a:ea typeface="Meiryo"/>
            </a:endParaRPr>
          </a:p>
        </p:txBody>
      </p:sp>
    </p:spTree>
    <p:extLst>
      <p:ext uri="{BB962C8B-B14F-4D97-AF65-F5344CB8AC3E}">
        <p14:creationId xmlns:p14="http://schemas.microsoft.com/office/powerpoint/2010/main" val="215341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1E688E0-C729-4E49-9E7B-4697607D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Bokeh">
            <a:extLst>
              <a:ext uri="{FF2B5EF4-FFF2-40B4-BE49-F238E27FC236}">
                <a16:creationId xmlns:a16="http://schemas.microsoft.com/office/drawing/2014/main" id="{1430329D-0A5E-4E17-9D74-856638BFFE47}"/>
              </a:ext>
            </a:extLst>
          </p:cNvPr>
          <p:cNvPicPr>
            <a:picLocks noChangeAspect="1"/>
          </p:cNvPicPr>
          <p:nvPr/>
        </p:nvPicPr>
        <p:blipFill rotWithShape="1">
          <a:blip r:embed="rId2">
            <a:duotone>
              <a:schemeClr val="bg2">
                <a:shade val="45000"/>
                <a:satMod val="135000"/>
              </a:schemeClr>
              <a:prstClr val="white"/>
            </a:duotone>
            <a:alphaModFix amt="15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849031F7-1695-4052-929F-E5E36FA4456F}"/>
              </a:ext>
            </a:extLst>
          </p:cNvPr>
          <p:cNvSpPr>
            <a:spLocks noGrp="1"/>
          </p:cNvSpPr>
          <p:nvPr>
            <p:ph type="ctrTitle"/>
          </p:nvPr>
        </p:nvSpPr>
        <p:spPr>
          <a:xfrm>
            <a:off x="684212" y="685799"/>
            <a:ext cx="8001000" cy="971552"/>
          </a:xfrm>
        </p:spPr>
        <p:txBody>
          <a:bodyPr>
            <a:normAutofit/>
          </a:bodyPr>
          <a:lstStyle/>
          <a:p>
            <a:r>
              <a:rPr lang="en-US">
                <a:ea typeface="Meiryo"/>
              </a:rPr>
              <a:t>Scope</a:t>
            </a:r>
            <a:endParaRPr lang="en-US"/>
          </a:p>
        </p:txBody>
      </p:sp>
      <p:sp>
        <p:nvSpPr>
          <p:cNvPr id="3" name="Subtitle 2">
            <a:extLst>
              <a:ext uri="{FF2B5EF4-FFF2-40B4-BE49-F238E27FC236}">
                <a16:creationId xmlns:a16="http://schemas.microsoft.com/office/drawing/2014/main" id="{1754BDAD-7A18-4786-9545-71F1A50E371E}"/>
              </a:ext>
            </a:extLst>
          </p:cNvPr>
          <p:cNvSpPr>
            <a:spLocks noGrp="1"/>
          </p:cNvSpPr>
          <p:nvPr>
            <p:ph type="subTitle" idx="1"/>
          </p:nvPr>
        </p:nvSpPr>
        <p:spPr>
          <a:xfrm>
            <a:off x="684212" y="1176868"/>
            <a:ext cx="10687049" cy="4614332"/>
          </a:xfrm>
        </p:spPr>
        <p:txBody>
          <a:bodyPr vert="horz" lIns="91440" tIns="45720" rIns="91440" bIns="45720" rtlCol="0">
            <a:normAutofit/>
          </a:bodyPr>
          <a:lstStyle/>
          <a:p>
            <a:pPr>
              <a:lnSpc>
                <a:spcPct val="90000"/>
              </a:lnSpc>
            </a:pPr>
            <a:br>
              <a:rPr lang="en-US" sz="1500" b="1" dirty="0">
                <a:latin typeface="Times New Roman"/>
                <a:cs typeface="Times New Roman"/>
              </a:rPr>
            </a:br>
            <a:r>
              <a:rPr lang="en-US" sz="1500" b="1" dirty="0">
                <a:latin typeface="Times New Roman"/>
                <a:cs typeface="Times New Roman"/>
              </a:rPr>
              <a:t> </a:t>
            </a:r>
            <a:br>
              <a:rPr lang="en-US" sz="1500" b="1" dirty="0">
                <a:latin typeface="Times New Roman"/>
                <a:cs typeface="Times New Roman"/>
              </a:rPr>
            </a:br>
            <a:br>
              <a:rPr lang="en-US" sz="1500" b="1" dirty="0">
                <a:latin typeface="Times New Roman"/>
                <a:cs typeface="Times New Roman"/>
              </a:rPr>
            </a:br>
            <a:endParaRPr lang="en-US" sz="1500" b="1">
              <a:latin typeface="Times New Roman"/>
              <a:cs typeface="Times New Roman"/>
            </a:endParaRPr>
          </a:p>
          <a:p>
            <a:pPr lvl="1">
              <a:lnSpc>
                <a:spcPct val="90000"/>
              </a:lnSpc>
            </a:pPr>
            <a:r>
              <a:rPr lang="en-US" sz="2100" dirty="0">
                <a:latin typeface="Abadi"/>
                <a:cs typeface="Times New Roman"/>
              </a:rPr>
              <a:t>The scope of the project that is hosted on the server. There is a DATABASE which is maintained by the ELECTION COMMISION OF INDIA in which all the names of voter with complete information is stored.</a:t>
            </a:r>
            <a:endParaRPr lang="en-US" sz="2100">
              <a:latin typeface="Abadi"/>
              <a:cs typeface="Aharoni"/>
            </a:endParaRPr>
          </a:p>
          <a:p>
            <a:pPr>
              <a:lnSpc>
                <a:spcPct val="90000"/>
              </a:lnSpc>
            </a:pPr>
            <a:endParaRPr lang="en-US" sz="1500">
              <a:ea typeface="Meiryo"/>
            </a:endParaRPr>
          </a:p>
        </p:txBody>
      </p:sp>
      <p:grpSp>
        <p:nvGrpSpPr>
          <p:cNvPr id="21" name="Group 13">
            <a:extLst>
              <a:ext uri="{FF2B5EF4-FFF2-40B4-BE49-F238E27FC236}">
                <a16:creationId xmlns:a16="http://schemas.microsoft.com/office/drawing/2014/main" id="{AAD89D74-79DD-4BE2-AA8C-8672382F25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22" name="Straight Connector 14">
              <a:extLst>
                <a:ext uri="{FF2B5EF4-FFF2-40B4-BE49-F238E27FC236}">
                  <a16:creationId xmlns:a16="http://schemas.microsoft.com/office/drawing/2014/main" id="{EA020D6D-57F1-4846-9467-5E54F5B88A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15">
              <a:extLst>
                <a:ext uri="{FF2B5EF4-FFF2-40B4-BE49-F238E27FC236}">
                  <a16:creationId xmlns:a16="http://schemas.microsoft.com/office/drawing/2014/main" id="{FBA67610-3DFA-4B04-A0F3-FFBF2C97E8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16">
              <a:extLst>
                <a:ext uri="{FF2B5EF4-FFF2-40B4-BE49-F238E27FC236}">
                  <a16:creationId xmlns:a16="http://schemas.microsoft.com/office/drawing/2014/main" id="{96F9FAA7-B1F5-4E7B-BEC6-00158A5F05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4174CF9-D8AD-4A5C-BF99-57B43506DA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76B22A1-F450-4EAF-A363-7222D3D529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4099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EA3A9CAF-277D-4588-88F6-AF7250DAE898}"/>
              </a:ext>
            </a:extLst>
          </p:cNvPr>
          <p:cNvSpPr>
            <a:spLocks noGrp="1"/>
          </p:cNvSpPr>
          <p:nvPr>
            <p:ph type="title"/>
          </p:nvPr>
        </p:nvSpPr>
        <p:spPr>
          <a:xfrm>
            <a:off x="684211" y="685799"/>
            <a:ext cx="8444689" cy="1019177"/>
          </a:xfrm>
        </p:spPr>
        <p:txBody>
          <a:bodyPr vert="horz" lIns="91440" tIns="45720" rIns="91440" bIns="45720" rtlCol="0" anchor="b">
            <a:normAutofit/>
          </a:bodyPr>
          <a:lstStyle/>
          <a:p>
            <a:r>
              <a:rPr lang="en-US" sz="4800"/>
              <a:t>oVERVIEW</a:t>
            </a:r>
          </a:p>
        </p:txBody>
      </p:sp>
      <p:sp>
        <p:nvSpPr>
          <p:cNvPr id="3" name="Text Placeholder 2">
            <a:extLst>
              <a:ext uri="{FF2B5EF4-FFF2-40B4-BE49-F238E27FC236}">
                <a16:creationId xmlns:a16="http://schemas.microsoft.com/office/drawing/2014/main" id="{1CD6D78B-2EDC-4F6C-AD90-1F55F01B8E87}"/>
              </a:ext>
            </a:extLst>
          </p:cNvPr>
          <p:cNvSpPr>
            <a:spLocks noGrp="1"/>
          </p:cNvSpPr>
          <p:nvPr>
            <p:ph type="body" idx="1"/>
          </p:nvPr>
        </p:nvSpPr>
        <p:spPr>
          <a:xfrm>
            <a:off x="815181" y="1702066"/>
            <a:ext cx="10044112" cy="5295634"/>
          </a:xfrm>
        </p:spPr>
        <p:txBody>
          <a:bodyPr vert="horz" lIns="91440" tIns="45720" rIns="91440" bIns="45720" rtlCol="0" anchor="t">
            <a:normAutofit fontScale="92500" lnSpcReduction="20000"/>
          </a:bodyPr>
          <a:lstStyle/>
          <a:p>
            <a:pPr>
              <a:lnSpc>
                <a:spcPct val="90000"/>
              </a:lnSpc>
            </a:pPr>
            <a:endParaRPr lang="en-US" sz="500" b="1">
              <a:solidFill>
                <a:schemeClr val="tx2">
                  <a:lumMod val="75000"/>
                </a:schemeClr>
              </a:solidFill>
            </a:endParaRPr>
          </a:p>
          <a:p>
            <a:pPr>
              <a:lnSpc>
                <a:spcPct val="90000"/>
              </a:lnSpc>
            </a:pPr>
            <a:r>
              <a:rPr lang="en-US" sz="2400" dirty="0">
                <a:solidFill>
                  <a:schemeClr val="tx2">
                    <a:lumMod val="75000"/>
                  </a:schemeClr>
                </a:solidFill>
                <a:latin typeface="Abadi"/>
                <a:cs typeface="Aldhabi"/>
              </a:rPr>
              <a:t>project is related to Online Voting System.</a:t>
            </a:r>
          </a:p>
          <a:p>
            <a:pPr>
              <a:lnSpc>
                <a:spcPct val="90000"/>
              </a:lnSpc>
            </a:pPr>
            <a:r>
              <a:rPr lang="en-US" sz="2400" dirty="0">
                <a:solidFill>
                  <a:schemeClr val="tx2">
                    <a:lumMod val="75000"/>
                  </a:schemeClr>
                </a:solidFill>
                <a:latin typeface="Abadi"/>
                <a:cs typeface="Aldhabi"/>
              </a:rPr>
              <a:t>The project maintains two levels of users:-</a:t>
            </a:r>
          </a:p>
          <a:p>
            <a:pPr marL="342900" indent="-342900">
              <a:lnSpc>
                <a:spcPct val="90000"/>
              </a:lnSpc>
              <a:buFont typeface="Wingdings" panose="05040102010807070707" pitchFamily="18" charset="2"/>
              <a:buChar char="ü"/>
            </a:pPr>
            <a:r>
              <a:rPr lang="en-US" sz="2400" dirty="0">
                <a:solidFill>
                  <a:schemeClr val="tx1"/>
                </a:solidFill>
                <a:latin typeface="Abadi"/>
                <a:cs typeface="Aldhabi"/>
              </a:rPr>
              <a:t>Administrator Level </a:t>
            </a:r>
          </a:p>
          <a:p>
            <a:pPr marL="342900" indent="-342900">
              <a:lnSpc>
                <a:spcPct val="90000"/>
              </a:lnSpc>
              <a:buFont typeface="Wingdings" panose="05040102010807070707" pitchFamily="18" charset="2"/>
              <a:buChar char="ü"/>
            </a:pPr>
            <a:r>
              <a:rPr lang="en-US" sz="2400" dirty="0">
                <a:solidFill>
                  <a:schemeClr val="tx1"/>
                </a:solidFill>
                <a:latin typeface="Abadi"/>
                <a:cs typeface="Aldhabi"/>
              </a:rPr>
              <a:t>Voter Level </a:t>
            </a:r>
          </a:p>
          <a:p>
            <a:pPr>
              <a:lnSpc>
                <a:spcPct val="90000"/>
              </a:lnSpc>
            </a:pPr>
            <a:r>
              <a:rPr lang="en-US" sz="2400" dirty="0">
                <a:solidFill>
                  <a:schemeClr val="tx2">
                    <a:lumMod val="75000"/>
                  </a:schemeClr>
                </a:solidFill>
                <a:latin typeface="Abadi"/>
                <a:cs typeface="Aldhabi"/>
              </a:rPr>
              <a:t>Main facilities available in this project are:-</a:t>
            </a:r>
          </a:p>
          <a:p>
            <a:pPr marL="342900" lvl="1" indent="-342900">
              <a:lnSpc>
                <a:spcPct val="90000"/>
              </a:lnSpc>
              <a:buFont typeface="Arial" panose="05040102010807070707" pitchFamily="18" charset="2"/>
              <a:buChar char="•"/>
            </a:pPr>
            <a:r>
              <a:rPr lang="en-US" sz="2400" dirty="0">
                <a:solidFill>
                  <a:schemeClr val="tx1"/>
                </a:solidFill>
                <a:latin typeface="Abadi"/>
                <a:cs typeface="Aldhabi"/>
              </a:rPr>
              <a:t>Maintaining voter’s Identification.</a:t>
            </a:r>
          </a:p>
          <a:p>
            <a:pPr marL="342900" lvl="1" indent="-342900">
              <a:lnSpc>
                <a:spcPct val="90000"/>
              </a:lnSpc>
              <a:buClr>
                <a:srgbClr val="FFFFFF"/>
              </a:buClr>
              <a:buFont typeface="Arial" panose="05040102010807070707" pitchFamily="18" charset="2"/>
              <a:buChar char="•"/>
            </a:pPr>
            <a:r>
              <a:rPr lang="en-US" sz="2400" dirty="0">
                <a:solidFill>
                  <a:schemeClr val="tx1"/>
                </a:solidFill>
                <a:latin typeface="Abadi"/>
                <a:cs typeface="Aldhabi"/>
              </a:rPr>
              <a:t>Providing online voting management. </a:t>
            </a:r>
          </a:p>
          <a:p>
            <a:pPr marL="342900" lvl="1" indent="-342900">
              <a:lnSpc>
                <a:spcPct val="90000"/>
              </a:lnSpc>
              <a:buClr>
                <a:srgbClr val="FFFFFF"/>
              </a:buClr>
              <a:buFont typeface="Arial" panose="05040102010807070707" pitchFamily="18" charset="2"/>
              <a:buChar char="•"/>
            </a:pPr>
            <a:r>
              <a:rPr lang="en-US" sz="2400" dirty="0">
                <a:solidFill>
                  <a:schemeClr val="tx1"/>
                </a:solidFill>
                <a:latin typeface="Abadi"/>
                <a:cs typeface="Aldhabi"/>
              </a:rPr>
              <a:t>Providing Updating of voter’s information.</a:t>
            </a:r>
          </a:p>
          <a:p>
            <a:pPr marL="342900" lvl="1" indent="-342900">
              <a:lnSpc>
                <a:spcPct val="90000"/>
              </a:lnSpc>
              <a:buClr>
                <a:srgbClr val="FFFFFF"/>
              </a:buClr>
              <a:buFont typeface="Arial" panose="05040102010807070707" pitchFamily="18" charset="2"/>
              <a:buChar char="•"/>
            </a:pPr>
            <a:r>
              <a:rPr lang="en-US" sz="2400" dirty="0">
                <a:solidFill>
                  <a:schemeClr val="tx1"/>
                </a:solidFill>
                <a:latin typeface="Abadi"/>
                <a:cs typeface="Aldhabi"/>
              </a:rPr>
              <a:t>Provide voter information to ELECTION COMMISION OF INDIA.</a:t>
            </a:r>
          </a:p>
          <a:p>
            <a:pPr marL="342900" lvl="1" indent="-342900">
              <a:lnSpc>
                <a:spcPct val="90000"/>
              </a:lnSpc>
              <a:buClr>
                <a:srgbClr val="FFFFFF"/>
              </a:buClr>
              <a:buFont typeface="Arial" panose="05040102010807070707" pitchFamily="18" charset="2"/>
              <a:buChar char="•"/>
            </a:pPr>
            <a:r>
              <a:rPr lang="en-US" sz="2400" dirty="0">
                <a:solidFill>
                  <a:schemeClr val="tx1"/>
                </a:solidFill>
                <a:latin typeface="Abadi"/>
                <a:cs typeface="Aldhabi"/>
              </a:rPr>
              <a:t>ELECTION COMMISION OF INDIA maintains the complete information of voter.</a:t>
            </a:r>
          </a:p>
          <a:p>
            <a:pPr marL="342900" lvl="1" indent="-342900">
              <a:lnSpc>
                <a:spcPct val="90000"/>
              </a:lnSpc>
              <a:buClr>
                <a:srgbClr val="FFFFFF"/>
              </a:buClr>
              <a:buFont typeface="Arial" panose="05040102010807070707" pitchFamily="18" charset="2"/>
              <a:buChar char="•"/>
            </a:pPr>
            <a:r>
              <a:rPr lang="en-US" sz="2400" dirty="0">
                <a:solidFill>
                  <a:schemeClr val="tx1"/>
                </a:solidFill>
                <a:latin typeface="Abadi"/>
                <a:cs typeface="Aldhabi"/>
              </a:rPr>
              <a:t>Voter can give his\her vote from any part of India.</a:t>
            </a:r>
          </a:p>
          <a:p>
            <a:pPr marL="0" lvl="1">
              <a:lnSpc>
                <a:spcPct val="90000"/>
              </a:lnSpc>
            </a:pPr>
            <a:br>
              <a:rPr lang="en-US" sz="500" dirty="0"/>
            </a:br>
            <a:br>
              <a:rPr lang="en-US" sz="500" dirty="0"/>
            </a:br>
            <a:endParaRPr lang="en-US" sz="500">
              <a:solidFill>
                <a:schemeClr val="tx2">
                  <a:lumMod val="75000"/>
                </a:schemeClr>
              </a:solidFill>
            </a:endParaRPr>
          </a:p>
          <a:p>
            <a:pPr marL="0" lvl="1">
              <a:lnSpc>
                <a:spcPct val="90000"/>
              </a:lnSpc>
            </a:pPr>
            <a:br>
              <a:rPr lang="en-US" sz="500" dirty="0"/>
            </a:br>
            <a:br>
              <a:rPr lang="en-US" sz="500" dirty="0"/>
            </a:br>
            <a:endParaRPr lang="en-US" sz="500">
              <a:solidFill>
                <a:schemeClr val="tx2">
                  <a:lumMod val="75000"/>
                </a:schemeClr>
              </a:solidFill>
            </a:endParaRPr>
          </a:p>
          <a:p>
            <a:pPr>
              <a:lnSpc>
                <a:spcPct val="90000"/>
              </a:lnSpc>
            </a:pPr>
            <a:endParaRPr lang="en-US" sz="500">
              <a:solidFill>
                <a:schemeClr val="tx2">
                  <a:lumMod val="75000"/>
                </a:schemeClr>
              </a:solidFill>
            </a:endParaRPr>
          </a:p>
        </p:txBody>
      </p:sp>
    </p:spTree>
    <p:extLst>
      <p:ext uri="{BB962C8B-B14F-4D97-AF65-F5344CB8AC3E}">
        <p14:creationId xmlns:p14="http://schemas.microsoft.com/office/powerpoint/2010/main" val="150792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D5260-0DC1-44D4-BDA3-D4284746B089}"/>
              </a:ext>
            </a:extLst>
          </p:cNvPr>
          <p:cNvSpPr>
            <a:spLocks noGrp="1"/>
          </p:cNvSpPr>
          <p:nvPr>
            <p:ph type="ctrTitle"/>
          </p:nvPr>
        </p:nvSpPr>
        <p:spPr>
          <a:xfrm>
            <a:off x="684212" y="485244"/>
            <a:ext cx="8534400" cy="1507067"/>
          </a:xfrm>
        </p:spPr>
        <p:txBody>
          <a:bodyPr vert="horz" lIns="91440" tIns="45720" rIns="91440" bIns="45720" rtlCol="0" anchor="ctr">
            <a:normAutofit/>
          </a:bodyPr>
          <a:lstStyle/>
          <a:p>
            <a:r>
              <a:rPr lang="en-US" sz="3600" dirty="0">
                <a:latin typeface="Abadi"/>
              </a:rPr>
              <a:t>Background</a:t>
            </a: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Subtitle 2">
            <a:extLst>
              <a:ext uri="{FF2B5EF4-FFF2-40B4-BE49-F238E27FC236}">
                <a16:creationId xmlns:a16="http://schemas.microsoft.com/office/drawing/2014/main" id="{DF82CBDF-13F5-477B-946C-718EBC00B8A3}"/>
              </a:ext>
            </a:extLst>
          </p:cNvPr>
          <p:cNvSpPr>
            <a:spLocks noGrp="1"/>
          </p:cNvSpPr>
          <p:nvPr>
            <p:ph type="subTitle" idx="1"/>
          </p:nvPr>
        </p:nvSpPr>
        <p:spPr>
          <a:xfrm>
            <a:off x="684212" y="1639887"/>
            <a:ext cx="10879931" cy="5210703"/>
          </a:xfrm>
        </p:spPr>
        <p:txBody>
          <a:bodyPr vert="horz" lIns="91440" tIns="45720" rIns="91440" bIns="45720" rtlCol="0" anchor="ctr">
            <a:normAutofit/>
          </a:bodyPr>
          <a:lstStyle/>
          <a:p>
            <a:pPr>
              <a:lnSpc>
                <a:spcPct val="90000"/>
              </a:lnSpc>
            </a:pPr>
            <a:r>
              <a:rPr lang="en-US" sz="2000" dirty="0">
                <a:solidFill>
                  <a:schemeClr val="tx1"/>
                </a:solidFill>
                <a:latin typeface="Abadi"/>
              </a:rPr>
              <a:t>ONLINE VOTING SYSTEM is a voting system by which any Voter can use his\her voting rights from any where in India. ONLINE VOTING SYSTEM contains-: </a:t>
            </a:r>
          </a:p>
          <a:p>
            <a:pPr marL="285750" indent="-285750">
              <a:lnSpc>
                <a:spcPct val="90000"/>
              </a:lnSpc>
              <a:buFont typeface="Wingdings 3" panose="05040102010807070707" pitchFamily="18" charset="2"/>
              <a:buChar char=""/>
            </a:pPr>
            <a:r>
              <a:rPr lang="en-US" sz="2000" dirty="0">
                <a:solidFill>
                  <a:schemeClr val="tx1"/>
                </a:solidFill>
                <a:latin typeface="Abadi"/>
              </a:rPr>
              <a:t>Voter’s information in database.</a:t>
            </a:r>
          </a:p>
          <a:p>
            <a:pPr marL="285750" indent="-285750">
              <a:lnSpc>
                <a:spcPct val="90000"/>
              </a:lnSpc>
              <a:buFont typeface="Wingdings 3" panose="05040102010807070707" pitchFamily="18" charset="2"/>
              <a:buChar char=""/>
            </a:pPr>
            <a:r>
              <a:rPr lang="en-US" sz="2000" dirty="0">
                <a:solidFill>
                  <a:schemeClr val="tx1"/>
                </a:solidFill>
                <a:latin typeface="Abadi"/>
              </a:rPr>
              <a:t>Voter’s Names with ID.</a:t>
            </a:r>
          </a:p>
          <a:p>
            <a:pPr marL="285750" indent="-285750">
              <a:lnSpc>
                <a:spcPct val="90000"/>
              </a:lnSpc>
              <a:buFont typeface="Wingdings 3" panose="05040102010807070707" pitchFamily="18" charset="2"/>
              <a:buChar char=""/>
            </a:pPr>
            <a:r>
              <a:rPr lang="en-US" sz="2000" dirty="0">
                <a:solidFill>
                  <a:schemeClr val="tx1"/>
                </a:solidFill>
                <a:latin typeface="Abadi"/>
              </a:rPr>
              <a:t>Voter’s vote in a database.</a:t>
            </a:r>
          </a:p>
          <a:p>
            <a:pPr marL="285750" indent="-285750">
              <a:lnSpc>
                <a:spcPct val="90000"/>
              </a:lnSpc>
              <a:buFont typeface="Wingdings 3" panose="05040102010807070707" pitchFamily="18" charset="2"/>
              <a:buChar char=""/>
            </a:pPr>
            <a:r>
              <a:rPr lang="en-US" sz="2000" dirty="0">
                <a:solidFill>
                  <a:schemeClr val="tx1"/>
                </a:solidFill>
                <a:latin typeface="Abadi"/>
              </a:rPr>
              <a:t>Calculation of total number of votes.</a:t>
            </a:r>
          </a:p>
          <a:p>
            <a:pPr>
              <a:lnSpc>
                <a:spcPct val="90000"/>
              </a:lnSpc>
              <a:buClr>
                <a:srgbClr val="FFFFFF"/>
              </a:buClr>
            </a:pPr>
            <a:endParaRPr lang="en-US" sz="2000" dirty="0">
              <a:solidFill>
                <a:schemeClr val="tx1"/>
              </a:solidFill>
              <a:latin typeface="Abadi"/>
            </a:endParaRPr>
          </a:p>
          <a:p>
            <a:pPr>
              <a:lnSpc>
                <a:spcPct val="90000"/>
              </a:lnSpc>
            </a:pPr>
            <a:r>
              <a:rPr lang="en-US" sz="2000" dirty="0">
                <a:solidFill>
                  <a:schemeClr val="tx1"/>
                </a:solidFill>
                <a:latin typeface="Abadi"/>
              </a:rPr>
              <a:t>Various operational works that are done in the system are:-</a:t>
            </a:r>
          </a:p>
          <a:p>
            <a:pPr marL="285750" indent="-285750">
              <a:lnSpc>
                <a:spcPct val="90000"/>
              </a:lnSpc>
              <a:buFont typeface="Wingdings 3" panose="05040102010807070707" pitchFamily="18" charset="2"/>
              <a:buChar char=""/>
            </a:pPr>
            <a:r>
              <a:rPr lang="en-US" sz="2000" dirty="0">
                <a:solidFill>
                  <a:schemeClr val="tx1"/>
                </a:solidFill>
                <a:latin typeface="Abadi"/>
              </a:rPr>
              <a:t>Recording information of the Voter in Voter database.</a:t>
            </a:r>
          </a:p>
          <a:p>
            <a:pPr marL="285750" indent="-285750">
              <a:lnSpc>
                <a:spcPct val="90000"/>
              </a:lnSpc>
              <a:buFont typeface="Wingdings 3" panose="05040102010807070707" pitchFamily="18" charset="2"/>
              <a:buChar char=""/>
            </a:pPr>
            <a:r>
              <a:rPr lang="en-US" sz="2000" dirty="0">
                <a:solidFill>
                  <a:schemeClr val="tx1"/>
                </a:solidFill>
                <a:latin typeface="Abadi"/>
              </a:rPr>
              <a:t>Checking of information filled by voter.</a:t>
            </a:r>
          </a:p>
          <a:p>
            <a:pPr marL="285750" indent="-285750">
              <a:lnSpc>
                <a:spcPct val="90000"/>
              </a:lnSpc>
              <a:buFont typeface="Wingdings 3" panose="05040102010807070707" pitchFamily="18" charset="2"/>
              <a:buChar char=""/>
            </a:pPr>
            <a:r>
              <a:rPr lang="en-US" sz="2000" dirty="0">
                <a:solidFill>
                  <a:schemeClr val="tx1"/>
                </a:solidFill>
                <a:latin typeface="Abadi"/>
              </a:rPr>
              <a:t>Discard the false information.</a:t>
            </a:r>
          </a:p>
          <a:p>
            <a:pPr marL="285750" indent="-285750">
              <a:lnSpc>
                <a:spcPct val="90000"/>
              </a:lnSpc>
              <a:buFont typeface="Wingdings 3" panose="05040102010807070707" pitchFamily="18" charset="2"/>
              <a:buChar char=""/>
            </a:pPr>
            <a:r>
              <a:rPr lang="en-US" sz="2000" dirty="0">
                <a:solidFill>
                  <a:schemeClr val="tx1"/>
                </a:solidFill>
                <a:latin typeface="Abadi"/>
              </a:rPr>
              <a:t>Each information is sent to election commission of </a:t>
            </a:r>
            <a:r>
              <a:rPr lang="en-US" sz="2000" dirty="0" err="1">
                <a:solidFill>
                  <a:schemeClr val="tx1"/>
                </a:solidFill>
                <a:latin typeface="Abadi"/>
              </a:rPr>
              <a:t>india</a:t>
            </a:r>
            <a:r>
              <a:rPr lang="en-US" sz="2000" dirty="0">
                <a:solidFill>
                  <a:schemeClr val="tx1"/>
                </a:solidFill>
                <a:latin typeface="Abadi"/>
              </a:rPr>
              <a:t>.</a:t>
            </a:r>
          </a:p>
          <a:p>
            <a:pPr>
              <a:lnSpc>
                <a:spcPct val="90000"/>
              </a:lnSpc>
            </a:pPr>
            <a:endParaRPr lang="en-US" sz="1200" dirty="0"/>
          </a:p>
        </p:txBody>
      </p:sp>
    </p:spTree>
    <p:extLst>
      <p:ext uri="{BB962C8B-B14F-4D97-AF65-F5344CB8AC3E}">
        <p14:creationId xmlns:p14="http://schemas.microsoft.com/office/powerpoint/2010/main" val="156354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3A79B-2181-4840-B2B7-F55F1C9A53A0}"/>
              </a:ext>
            </a:extLst>
          </p:cNvPr>
          <p:cNvSpPr>
            <a:spLocks noGrp="1"/>
          </p:cNvSpPr>
          <p:nvPr>
            <p:ph type="title"/>
          </p:nvPr>
        </p:nvSpPr>
        <p:spPr>
          <a:xfrm>
            <a:off x="684212" y="485244"/>
            <a:ext cx="8534400" cy="1507067"/>
          </a:xfrm>
        </p:spPr>
        <p:txBody>
          <a:bodyPr>
            <a:normAutofit/>
          </a:bodyPr>
          <a:lstStyle/>
          <a:p>
            <a:r>
              <a:rPr lang="en-US" b="1" dirty="0">
                <a:latin typeface="Abadi"/>
                <a:cs typeface="Times New Roman"/>
              </a:rPr>
              <a:t>FUNCTIONAL REQUIREMENTS:</a:t>
            </a:r>
            <a:endParaRPr lang="en-US">
              <a:latin typeface="Abadi"/>
            </a:endParaRPr>
          </a:p>
        </p:txBody>
      </p:sp>
      <p:grpSp>
        <p:nvGrpSpPr>
          <p:cNvPr id="17" name="Group 16">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5F0CA0BE-7673-40E1-B23E-C2931BBE1385}"/>
              </a:ext>
            </a:extLst>
          </p:cNvPr>
          <p:cNvSpPr>
            <a:spLocks noGrp="1"/>
          </p:cNvSpPr>
          <p:nvPr>
            <p:ph idx="1"/>
          </p:nvPr>
        </p:nvSpPr>
        <p:spPr>
          <a:xfrm>
            <a:off x="684212" y="2068511"/>
            <a:ext cx="10808493" cy="4865423"/>
          </a:xfrm>
        </p:spPr>
        <p:txBody>
          <a:bodyPr>
            <a:normAutofit/>
          </a:bodyPr>
          <a:lstStyle/>
          <a:p>
            <a:pPr marL="0" indent="0">
              <a:lnSpc>
                <a:spcPct val="90000"/>
              </a:lnSpc>
              <a:buNone/>
            </a:pPr>
            <a:endParaRPr lang="en-US" sz="1400" b="1">
              <a:solidFill>
                <a:schemeClr val="tx1"/>
              </a:solidFill>
              <a:latin typeface="Times New Roman"/>
              <a:cs typeface="Times New Roman"/>
            </a:endParaRPr>
          </a:p>
          <a:p>
            <a:pPr>
              <a:lnSpc>
                <a:spcPct val="90000"/>
              </a:lnSpc>
              <a:buClr>
                <a:srgbClr val="FFFFFF"/>
              </a:buClr>
            </a:pPr>
            <a:endParaRPr lang="en-US" sz="1400" b="1">
              <a:solidFill>
                <a:schemeClr val="tx1"/>
              </a:solidFill>
              <a:latin typeface="Times New Roman"/>
              <a:cs typeface="Times New Roman"/>
            </a:endParaRPr>
          </a:p>
          <a:p>
            <a:pPr>
              <a:lnSpc>
                <a:spcPct val="90000"/>
              </a:lnSpc>
              <a:buClr>
                <a:srgbClr val="FFFFFF"/>
              </a:buClr>
            </a:pPr>
            <a:r>
              <a:rPr lang="en-US" sz="2400" dirty="0">
                <a:solidFill>
                  <a:schemeClr val="tx1"/>
                </a:solidFill>
                <a:latin typeface="Abadi"/>
                <a:cs typeface="Times New Roman"/>
              </a:rPr>
              <a:t>Registration of the voter is done by election </a:t>
            </a:r>
            <a:r>
              <a:rPr lang="en-US" sz="2400" dirty="0" err="1">
                <a:solidFill>
                  <a:schemeClr val="tx1"/>
                </a:solidFill>
                <a:latin typeface="Abadi"/>
                <a:cs typeface="Times New Roman"/>
              </a:rPr>
              <a:t>commision</a:t>
            </a:r>
            <a:r>
              <a:rPr lang="en-US" sz="2400" dirty="0">
                <a:solidFill>
                  <a:schemeClr val="tx1"/>
                </a:solidFill>
                <a:latin typeface="Abadi"/>
                <a:cs typeface="Times New Roman"/>
              </a:rPr>
              <a:t> of </a:t>
            </a:r>
            <a:r>
              <a:rPr lang="en-US" sz="2400" dirty="0" err="1">
                <a:solidFill>
                  <a:schemeClr val="tx1"/>
                </a:solidFill>
                <a:latin typeface="Abadi"/>
                <a:cs typeface="Times New Roman"/>
              </a:rPr>
              <a:t>india</a:t>
            </a:r>
            <a:r>
              <a:rPr lang="en-US" sz="2400" dirty="0">
                <a:solidFill>
                  <a:schemeClr val="tx1"/>
                </a:solidFill>
                <a:latin typeface="Abadi"/>
                <a:cs typeface="Times New Roman"/>
              </a:rPr>
              <a:t>.</a:t>
            </a:r>
            <a:endParaRPr lang="en-US" sz="2400">
              <a:solidFill>
                <a:schemeClr val="tx1"/>
              </a:solidFill>
              <a:latin typeface="Abadi"/>
            </a:endParaRPr>
          </a:p>
          <a:p>
            <a:pPr>
              <a:lnSpc>
                <a:spcPct val="90000"/>
              </a:lnSpc>
              <a:buClr>
                <a:srgbClr val="FFFFFF"/>
              </a:buClr>
            </a:pPr>
            <a:r>
              <a:rPr lang="en-US" sz="2400" dirty="0">
                <a:solidFill>
                  <a:schemeClr val="tx1"/>
                </a:solidFill>
                <a:latin typeface="Abadi"/>
                <a:cs typeface="Times New Roman"/>
              </a:rPr>
              <a:t>election </a:t>
            </a:r>
            <a:r>
              <a:rPr lang="en-US" sz="2400" dirty="0" err="1">
                <a:solidFill>
                  <a:schemeClr val="tx1"/>
                </a:solidFill>
                <a:latin typeface="Abadi"/>
                <a:cs typeface="Times New Roman"/>
              </a:rPr>
              <a:t>commision</a:t>
            </a:r>
            <a:r>
              <a:rPr lang="en-US" sz="2400" dirty="0">
                <a:solidFill>
                  <a:schemeClr val="tx1"/>
                </a:solidFill>
                <a:latin typeface="Abadi"/>
                <a:cs typeface="Times New Roman"/>
              </a:rPr>
              <a:t> of </a:t>
            </a:r>
            <a:r>
              <a:rPr lang="en-US" sz="2400" dirty="0" err="1">
                <a:solidFill>
                  <a:schemeClr val="tx1"/>
                </a:solidFill>
                <a:latin typeface="Abadi"/>
                <a:cs typeface="Times New Roman"/>
              </a:rPr>
              <a:t>india</a:t>
            </a:r>
            <a:r>
              <a:rPr lang="en-US" sz="2400" dirty="0">
                <a:solidFill>
                  <a:schemeClr val="tx1"/>
                </a:solidFill>
                <a:latin typeface="Abadi"/>
                <a:cs typeface="Times New Roman"/>
              </a:rPr>
              <a:t> can change the information any time if required.</a:t>
            </a:r>
            <a:endParaRPr lang="en-US" sz="2400">
              <a:solidFill>
                <a:schemeClr val="tx1"/>
              </a:solidFill>
              <a:latin typeface="Abadi"/>
            </a:endParaRPr>
          </a:p>
          <a:p>
            <a:pPr>
              <a:lnSpc>
                <a:spcPct val="90000"/>
              </a:lnSpc>
              <a:buClr>
                <a:srgbClr val="FFFFFF"/>
              </a:buClr>
            </a:pPr>
            <a:r>
              <a:rPr lang="en-US" sz="2400" dirty="0">
                <a:solidFill>
                  <a:schemeClr val="tx1"/>
                </a:solidFill>
                <a:latin typeface="Abadi"/>
                <a:cs typeface="Times New Roman"/>
              </a:rPr>
              <a:t>Registration of the Voter depends upon the information filled by the user.</a:t>
            </a:r>
            <a:endParaRPr lang="en-US" sz="2400">
              <a:solidFill>
                <a:schemeClr val="tx1"/>
              </a:solidFill>
              <a:latin typeface="Abadi"/>
            </a:endParaRPr>
          </a:p>
          <a:p>
            <a:pPr>
              <a:lnSpc>
                <a:spcPct val="90000"/>
              </a:lnSpc>
              <a:buClr>
                <a:srgbClr val="FFFFFF"/>
              </a:buClr>
            </a:pPr>
            <a:r>
              <a:rPr lang="en-US" sz="2400" dirty="0">
                <a:solidFill>
                  <a:schemeClr val="tx1"/>
                </a:solidFill>
                <a:latin typeface="Abadi"/>
                <a:cs typeface="Times New Roman"/>
              </a:rPr>
              <a:t>Voter is given a unique ID and PASSWORD.</a:t>
            </a:r>
            <a:endParaRPr lang="en-US" sz="2400">
              <a:solidFill>
                <a:schemeClr val="tx1"/>
              </a:solidFill>
              <a:latin typeface="Abadi"/>
            </a:endParaRPr>
          </a:p>
          <a:p>
            <a:pPr>
              <a:lnSpc>
                <a:spcPct val="90000"/>
              </a:lnSpc>
              <a:buClr>
                <a:srgbClr val="FFFFFF"/>
              </a:buClr>
            </a:pPr>
            <a:r>
              <a:rPr lang="en-US" sz="2400" dirty="0">
                <a:solidFill>
                  <a:schemeClr val="tx1"/>
                </a:solidFill>
                <a:latin typeface="Abadi"/>
                <a:cs typeface="Times New Roman"/>
              </a:rPr>
              <a:t>Voter can give vote after login and entering the ID and PASSWORD.</a:t>
            </a:r>
            <a:endParaRPr lang="en-US" sz="2400">
              <a:solidFill>
                <a:schemeClr val="tx1"/>
              </a:solidFill>
              <a:latin typeface="Abadi"/>
            </a:endParaRPr>
          </a:p>
          <a:p>
            <a:pPr>
              <a:lnSpc>
                <a:spcPct val="90000"/>
              </a:lnSpc>
              <a:buClr>
                <a:srgbClr val="FFFFFF"/>
              </a:buClr>
            </a:pPr>
            <a:r>
              <a:rPr lang="en-US" sz="2400" dirty="0">
                <a:solidFill>
                  <a:schemeClr val="tx1"/>
                </a:solidFill>
                <a:latin typeface="Abadi"/>
                <a:cs typeface="Times New Roman"/>
              </a:rPr>
              <a:t>In the DATABASE information of every voter is stored.</a:t>
            </a:r>
            <a:endParaRPr lang="en-US" sz="2400">
              <a:solidFill>
                <a:schemeClr val="tx1"/>
              </a:solidFill>
              <a:latin typeface="Abadi"/>
            </a:endParaRPr>
          </a:p>
          <a:p>
            <a:pPr>
              <a:lnSpc>
                <a:spcPct val="90000"/>
              </a:lnSpc>
              <a:buClr>
                <a:srgbClr val="FFFFFF"/>
              </a:buClr>
            </a:pPr>
            <a:r>
              <a:rPr lang="en-US" sz="2400" dirty="0">
                <a:solidFill>
                  <a:schemeClr val="tx1"/>
                </a:solidFill>
                <a:latin typeface="Abadi"/>
                <a:cs typeface="Times New Roman"/>
              </a:rPr>
              <a:t>Database shows the information of every user.</a:t>
            </a:r>
            <a:endParaRPr lang="en-US" sz="2400">
              <a:solidFill>
                <a:schemeClr val="tx1"/>
              </a:solidFill>
              <a:latin typeface="Abadi"/>
            </a:endParaRPr>
          </a:p>
          <a:p>
            <a:pPr marL="0" indent="0">
              <a:lnSpc>
                <a:spcPct val="90000"/>
              </a:lnSpc>
              <a:buClr>
                <a:srgbClr val="FFFFFF"/>
              </a:buClr>
              <a:buNone/>
            </a:pPr>
            <a:br>
              <a:rPr lang="en-US" sz="1400" dirty="0"/>
            </a:br>
            <a:br>
              <a:rPr lang="en-US" sz="1400" dirty="0"/>
            </a:br>
            <a:endParaRPr lang="en-US" sz="1400">
              <a:solidFill>
                <a:schemeClr val="tx1"/>
              </a:solidFill>
            </a:endParaRPr>
          </a:p>
          <a:p>
            <a:pPr>
              <a:lnSpc>
                <a:spcPct val="90000"/>
              </a:lnSpc>
              <a:buClr>
                <a:srgbClr val="FFFFFF"/>
              </a:buClr>
            </a:pPr>
            <a:endParaRPr lang="en-US" sz="1400">
              <a:solidFill>
                <a:schemeClr val="tx1"/>
              </a:solidFill>
            </a:endParaRPr>
          </a:p>
        </p:txBody>
      </p:sp>
    </p:spTree>
    <p:extLst>
      <p:ext uri="{BB962C8B-B14F-4D97-AF65-F5344CB8AC3E}">
        <p14:creationId xmlns:p14="http://schemas.microsoft.com/office/powerpoint/2010/main" val="222871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15623-D533-4A06-9E60-0A66332A6C83}"/>
              </a:ext>
            </a:extLst>
          </p:cNvPr>
          <p:cNvSpPr>
            <a:spLocks noGrp="1"/>
          </p:cNvSpPr>
          <p:nvPr>
            <p:ph type="title"/>
          </p:nvPr>
        </p:nvSpPr>
        <p:spPr>
          <a:xfrm>
            <a:off x="684212" y="699556"/>
            <a:ext cx="8522494" cy="1292755"/>
          </a:xfrm>
        </p:spPr>
        <p:txBody>
          <a:bodyPr>
            <a:normAutofit/>
          </a:bodyPr>
          <a:lstStyle/>
          <a:p>
            <a:pPr>
              <a:spcBef>
                <a:spcPct val="20000"/>
              </a:spcBef>
              <a:spcAft>
                <a:spcPts val="600"/>
              </a:spcAft>
            </a:pPr>
            <a:r>
              <a:rPr lang="en-US" b="1" dirty="0">
                <a:latin typeface="Abadi"/>
                <a:cs typeface="Times New Roman"/>
              </a:rPr>
              <a:t>NON-FUNCTIONAL REQUIREMENTS:</a:t>
            </a:r>
            <a:endParaRPr lang="en-US">
              <a:latin typeface="Abadi"/>
              <a:ea typeface="+mj-lt"/>
              <a:cs typeface="+mj-lt"/>
            </a:endParaRPr>
          </a:p>
          <a:p>
            <a:endParaRPr lang="en-US" dirty="0">
              <a:latin typeface="Abadi"/>
            </a:endParaRP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96B61D57-D194-435E-99CC-3A783F26E70F}"/>
              </a:ext>
            </a:extLst>
          </p:cNvPr>
          <p:cNvSpPr>
            <a:spLocks noGrp="1"/>
          </p:cNvSpPr>
          <p:nvPr>
            <p:ph idx="1"/>
          </p:nvPr>
        </p:nvSpPr>
        <p:spPr>
          <a:xfrm>
            <a:off x="684212" y="2068511"/>
            <a:ext cx="10808493" cy="3615267"/>
          </a:xfrm>
        </p:spPr>
        <p:txBody>
          <a:bodyPr>
            <a:normAutofit/>
          </a:bodyPr>
          <a:lstStyle/>
          <a:p>
            <a:pPr>
              <a:buFont typeface="Wingdings" panose="05040102010807070707" pitchFamily="18" charset="2"/>
              <a:buChar char="ü"/>
            </a:pPr>
            <a:r>
              <a:rPr lang="en-US" dirty="0">
                <a:solidFill>
                  <a:schemeClr val="tx1"/>
                </a:solidFill>
                <a:latin typeface="Abadi"/>
                <a:cs typeface="Times New Roman"/>
              </a:rPr>
              <a:t>Secure access of confidential data (user’s details). SSL can be used.</a:t>
            </a:r>
            <a:endParaRPr lang="en-US">
              <a:solidFill>
                <a:schemeClr val="tx1"/>
              </a:solidFill>
              <a:latin typeface="Abadi"/>
            </a:endParaRPr>
          </a:p>
          <a:p>
            <a:pPr>
              <a:buClr>
                <a:srgbClr val="FFFFFF"/>
              </a:buClr>
              <a:buFont typeface="Wingdings" panose="05040102010807070707" pitchFamily="18" charset="2"/>
              <a:buChar char="ü"/>
            </a:pPr>
            <a:r>
              <a:rPr lang="en-US" dirty="0">
                <a:solidFill>
                  <a:schemeClr val="tx1"/>
                </a:solidFill>
                <a:latin typeface="Abadi"/>
                <a:cs typeface="Times New Roman"/>
              </a:rPr>
              <a:t>24 X 7 availability.</a:t>
            </a:r>
            <a:endParaRPr lang="en-US">
              <a:solidFill>
                <a:schemeClr val="tx1"/>
              </a:solidFill>
              <a:latin typeface="Abadi"/>
            </a:endParaRPr>
          </a:p>
          <a:p>
            <a:pPr>
              <a:buClr>
                <a:srgbClr val="FFFFFF"/>
              </a:buClr>
              <a:buFont typeface="Wingdings" panose="05040102010807070707" pitchFamily="18" charset="2"/>
              <a:buChar char="ü"/>
            </a:pPr>
            <a:r>
              <a:rPr lang="en-US" dirty="0">
                <a:solidFill>
                  <a:schemeClr val="tx1"/>
                </a:solidFill>
                <a:latin typeface="Abadi"/>
                <a:cs typeface="Times New Roman"/>
              </a:rPr>
              <a:t>Better component design to get better performance at peak time.</a:t>
            </a:r>
            <a:endParaRPr lang="en-US">
              <a:solidFill>
                <a:schemeClr val="tx1"/>
              </a:solidFill>
              <a:latin typeface="Abadi"/>
            </a:endParaRPr>
          </a:p>
          <a:p>
            <a:pPr>
              <a:buClr>
                <a:srgbClr val="FFFFFF"/>
              </a:buClr>
              <a:buFont typeface="Wingdings" panose="05040102010807070707" pitchFamily="18" charset="2"/>
              <a:buChar char="ü"/>
            </a:pPr>
            <a:r>
              <a:rPr lang="en-US" dirty="0">
                <a:solidFill>
                  <a:schemeClr val="tx1"/>
                </a:solidFill>
                <a:latin typeface="Abadi"/>
                <a:cs typeface="Times New Roman"/>
              </a:rPr>
              <a:t>Flexible service based architecture will be highly desirable for future extension.</a:t>
            </a:r>
            <a:endParaRPr lang="en-US">
              <a:solidFill>
                <a:schemeClr val="tx1"/>
              </a:solidFill>
              <a:latin typeface="Abadi"/>
            </a:endParaRPr>
          </a:p>
          <a:p>
            <a:pPr marL="0" indent="0">
              <a:buNone/>
            </a:pPr>
            <a:br>
              <a:rPr lang="en-US" dirty="0"/>
            </a:br>
            <a:br>
              <a:rPr lang="en-US" dirty="0"/>
            </a:br>
            <a:endParaRPr lang="en-US">
              <a:solidFill>
                <a:schemeClr val="tx1"/>
              </a:solidFill>
            </a:endParaRPr>
          </a:p>
          <a:p>
            <a:pPr>
              <a:buClr>
                <a:srgbClr val="FFFFFF"/>
              </a:buClr>
            </a:pPr>
            <a:endParaRPr lang="en-US">
              <a:solidFill>
                <a:schemeClr val="tx1"/>
              </a:solidFill>
            </a:endParaRPr>
          </a:p>
        </p:txBody>
      </p:sp>
    </p:spTree>
    <p:extLst>
      <p:ext uri="{BB962C8B-B14F-4D97-AF65-F5344CB8AC3E}">
        <p14:creationId xmlns:p14="http://schemas.microsoft.com/office/powerpoint/2010/main" val="418258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3EE02-A6EE-499A-A247-FDC7073A674D}"/>
              </a:ext>
            </a:extLst>
          </p:cNvPr>
          <p:cNvSpPr>
            <a:spLocks noGrp="1"/>
          </p:cNvSpPr>
          <p:nvPr>
            <p:ph type="title"/>
          </p:nvPr>
        </p:nvSpPr>
        <p:spPr>
          <a:xfrm>
            <a:off x="1827212" y="366181"/>
            <a:ext cx="8534400" cy="1507067"/>
          </a:xfrm>
        </p:spPr>
        <p:txBody>
          <a:bodyPr>
            <a:normAutofit/>
          </a:bodyPr>
          <a:lstStyle/>
          <a:p>
            <a:pPr algn="ctr"/>
            <a:r>
              <a:rPr lang="en-US" b="1" u="sng" dirty="0">
                <a:latin typeface="Times New Roman"/>
                <a:cs typeface="Times New Roman"/>
              </a:rPr>
              <a:t>CONCLUSION</a:t>
            </a:r>
            <a:endParaRPr lang="en-US" dirty="0"/>
          </a:p>
          <a:p>
            <a:endParaRPr lang="en-US" dirty="0"/>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8EB525A6-6075-4B0A-8247-2966F32CC18F}"/>
              </a:ext>
            </a:extLst>
          </p:cNvPr>
          <p:cNvSpPr>
            <a:spLocks noGrp="1"/>
          </p:cNvSpPr>
          <p:nvPr>
            <p:ph idx="1"/>
          </p:nvPr>
        </p:nvSpPr>
        <p:spPr>
          <a:xfrm>
            <a:off x="160338" y="2068511"/>
            <a:ext cx="11915774" cy="4853516"/>
          </a:xfrm>
        </p:spPr>
        <p:txBody>
          <a:bodyPr>
            <a:normAutofit lnSpcReduction="10000"/>
          </a:bodyPr>
          <a:lstStyle/>
          <a:p>
            <a:pPr algn="just">
              <a:buNone/>
            </a:pPr>
            <a:r>
              <a:rPr lang="en-US" dirty="0">
                <a:solidFill>
                  <a:schemeClr val="tx1"/>
                </a:solidFill>
                <a:latin typeface="Times New Roman"/>
                <a:cs typeface="Times New Roman"/>
              </a:rPr>
              <a:t>Thi</a:t>
            </a:r>
            <a:r>
              <a:rPr lang="en-US" sz="2400" dirty="0">
                <a:solidFill>
                  <a:schemeClr val="tx1"/>
                </a:solidFill>
                <a:latin typeface="Times New Roman"/>
                <a:cs typeface="Times New Roman"/>
              </a:rPr>
              <a:t>s Online Voting system will manage the Voter’s information by which voter can login and use his voting rights. The system will incorporate all features of Voting system. Its provide the tools for maintaining voter’s vote to every party and it count total no. of votes of every party. There is a DATABASE which is maintained by the election </a:t>
            </a:r>
            <a:r>
              <a:rPr lang="en-US" sz="2400" dirty="0" err="1">
                <a:solidFill>
                  <a:schemeClr val="tx1"/>
                </a:solidFill>
                <a:latin typeface="Times New Roman"/>
                <a:cs typeface="Times New Roman"/>
              </a:rPr>
              <a:t>commision</a:t>
            </a:r>
            <a:r>
              <a:rPr lang="en-US" sz="2400" dirty="0">
                <a:solidFill>
                  <a:schemeClr val="tx1"/>
                </a:solidFill>
                <a:latin typeface="Times New Roman"/>
                <a:cs typeface="Times New Roman"/>
              </a:rPr>
              <a:t> of </a:t>
            </a:r>
            <a:r>
              <a:rPr lang="en-US" sz="2400" dirty="0" err="1">
                <a:solidFill>
                  <a:schemeClr val="tx1"/>
                </a:solidFill>
                <a:latin typeface="Times New Roman"/>
                <a:cs typeface="Times New Roman"/>
              </a:rPr>
              <a:t>india</a:t>
            </a:r>
            <a:r>
              <a:rPr lang="en-US" sz="2400" dirty="0">
                <a:solidFill>
                  <a:schemeClr val="tx1"/>
                </a:solidFill>
                <a:latin typeface="Times New Roman"/>
                <a:cs typeface="Times New Roman"/>
              </a:rPr>
              <a:t> in which all the names of voter with complete information is stored.</a:t>
            </a:r>
            <a:endParaRPr lang="en-US" sz="2400">
              <a:solidFill>
                <a:schemeClr val="tx1"/>
              </a:solidFill>
            </a:endParaRPr>
          </a:p>
          <a:p>
            <a:pPr algn="just">
              <a:buNone/>
            </a:pPr>
            <a:r>
              <a:rPr lang="en-US" sz="2400" dirty="0">
                <a:solidFill>
                  <a:schemeClr val="tx1"/>
                </a:solidFill>
                <a:latin typeface="Times New Roman"/>
                <a:cs typeface="Times New Roman"/>
              </a:rPr>
              <a:t>In this user who is above 18 year’s register his/her information on the database and when he/she want to vote he/she has to login by his id and password and can vote to any party only single time. Voting detail store in database and the result is displayed by calculation. By online voting system percentage of voting is increases. It decreases the cost and time of voting process. It is very easy to use and It is vary less time consuming. It is very easy to debug.</a:t>
            </a:r>
            <a:endParaRPr lang="en-US" sz="2400">
              <a:solidFill>
                <a:schemeClr val="tx1"/>
              </a:solidFill>
            </a:endParaRPr>
          </a:p>
          <a:p>
            <a:pPr algn="just">
              <a:buNone/>
            </a:pPr>
            <a:br>
              <a:rPr lang="en-US" dirty="0"/>
            </a:br>
            <a:br>
              <a:rPr lang="en-US" dirty="0"/>
            </a:br>
            <a:endParaRPr lang="en-US" dirty="0"/>
          </a:p>
          <a:p>
            <a:pPr>
              <a:buNone/>
            </a:pPr>
            <a:endParaRPr lang="en-US" dirty="0">
              <a:solidFill>
                <a:schemeClr val="tx1"/>
              </a:solidFill>
              <a:latin typeface="Times New Roman"/>
              <a:cs typeface="Times New Roman"/>
            </a:endParaRPr>
          </a:p>
          <a:p>
            <a:pPr>
              <a:buNone/>
            </a:pPr>
            <a:endParaRPr lang="en-US" dirty="0">
              <a:solidFill>
                <a:schemeClr val="tx1"/>
              </a:solidFill>
              <a:latin typeface="Times New Roman"/>
              <a:cs typeface="Times New Roman"/>
            </a:endParaRPr>
          </a:p>
          <a:p>
            <a:pPr>
              <a:buNone/>
            </a:pPr>
            <a:endParaRPr lang="en-US" dirty="0">
              <a:solidFill>
                <a:schemeClr val="tx1"/>
              </a:solidFill>
              <a:latin typeface="Times New Roman"/>
              <a:cs typeface="Times New Roman"/>
            </a:endParaRPr>
          </a:p>
          <a:p>
            <a:pPr marL="0" indent="0">
              <a:buNone/>
            </a:pPr>
            <a:endParaRPr lang="en-US" dirty="0">
              <a:solidFill>
                <a:schemeClr val="tx1"/>
              </a:solidFill>
            </a:endParaRPr>
          </a:p>
        </p:txBody>
      </p:sp>
    </p:spTree>
    <p:extLst>
      <p:ext uri="{BB962C8B-B14F-4D97-AF65-F5344CB8AC3E}">
        <p14:creationId xmlns:p14="http://schemas.microsoft.com/office/powerpoint/2010/main" val="319292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3EF5-B061-468D-B148-A6EB48FE4E17}"/>
              </a:ext>
            </a:extLst>
          </p:cNvPr>
          <p:cNvSpPr>
            <a:spLocks noGrp="1"/>
          </p:cNvSpPr>
          <p:nvPr>
            <p:ph type="title"/>
          </p:nvPr>
        </p:nvSpPr>
        <p:spPr>
          <a:xfrm rot="-900000">
            <a:off x="906461" y="2355850"/>
            <a:ext cx="8883651" cy="852850"/>
          </a:xfrm>
        </p:spPr>
        <p:txBody>
          <a:bodyPr>
            <a:normAutofit/>
          </a:bodyPr>
          <a:lstStyle/>
          <a:p>
            <a:pPr algn="ctr"/>
            <a:r>
              <a:rPr lang="en-US" sz="4400" dirty="0"/>
              <a:t>THANK YOU</a:t>
            </a:r>
          </a:p>
        </p:txBody>
      </p:sp>
    </p:spTree>
    <p:extLst>
      <p:ext uri="{BB962C8B-B14F-4D97-AF65-F5344CB8AC3E}">
        <p14:creationId xmlns:p14="http://schemas.microsoft.com/office/powerpoint/2010/main" val="2755427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ONLINE VOTING SYSTEM</vt:lpstr>
      <vt:lpstr>Purpose</vt:lpstr>
      <vt:lpstr>Scope</vt:lpstr>
      <vt:lpstr>oVERVIEW</vt:lpstr>
      <vt:lpstr>Background</vt:lpstr>
      <vt:lpstr>FUNCTIONAL REQUIREMENTS:</vt:lpstr>
      <vt:lpstr>NON-FUNCTIONAL REQUIREMENTS: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169</cp:revision>
  <dcterms:created xsi:type="dcterms:W3CDTF">2021-09-13T11:40:48Z</dcterms:created>
  <dcterms:modified xsi:type="dcterms:W3CDTF">2021-09-13T15:00:54Z</dcterms:modified>
</cp:coreProperties>
</file>