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66" r:id="rId8"/>
    <p:sldId id="265" r:id="rId9"/>
    <p:sldId id="263" r:id="rId10"/>
    <p:sldId id="264" r:id="rId11"/>
    <p:sldId id="274" r:id="rId12"/>
    <p:sldId id="271" r:id="rId13"/>
    <p:sldId id="273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8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8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5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19157818303379" TargetMode="External"/><Relationship Id="rId2" Type="http://schemas.openxmlformats.org/officeDocument/2006/relationships/hyperlink" Target="https://www.kaggle.com/msambare/fer20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results?search_query=data+professor" TargetMode="External"/><Relationship Id="rId4" Type="http://schemas.openxmlformats.org/officeDocument/2006/relationships/hyperlink" Target="https://docs.streamlit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5E09-F531-63AD-B773-82BEF0A6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49" y="453213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/>
                <a:cs typeface="Calibri"/>
              </a:rPr>
              <a:t>SREENIDHI INSTITUTE OF SCIENCE AND TECHNOLOGY</a:t>
            </a:r>
            <a:r>
              <a:rPr lang="en-GB" sz="1600" b="1" dirty="0">
                <a:latin typeface="Calibri"/>
              </a:rPr>
              <a:t/>
            </a:r>
            <a:br>
              <a:rPr lang="en-GB" sz="1600" b="1" dirty="0">
                <a:latin typeface="Calibri"/>
              </a:rPr>
            </a:br>
            <a:r>
              <a:rPr lang="en-GB" sz="1600" b="1" dirty="0">
                <a:latin typeface="Calibri"/>
              </a:rPr>
              <a:t/>
            </a:r>
            <a:br>
              <a:rPr lang="en-GB" sz="1600" b="1" dirty="0">
                <a:latin typeface="Calibri"/>
              </a:rPr>
            </a:br>
            <a:r>
              <a:rPr lang="en-GB" sz="1800" b="1" dirty="0">
                <a:solidFill>
                  <a:schemeClr val="tx1"/>
                </a:solidFill>
                <a:latin typeface="Calibri"/>
                <a:cs typeface="Calibri"/>
              </a:rPr>
              <a:t>DEPARTMENT OF ELECTRONICS AND COMPUTER ENGINEERING </a:t>
            </a:r>
            <a:endParaRPr lang="en-US" b="1" dirty="0">
              <a:solidFill>
                <a:schemeClr val="tx1"/>
              </a:solidFill>
              <a:latin typeface="Calibri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E77C31-076D-24AD-3A71-D43B354F9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45416" y="1826874"/>
            <a:ext cx="1555379" cy="6096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1EB53-643C-6952-1936-6A13B35087CD}"/>
              </a:ext>
            </a:extLst>
          </p:cNvPr>
          <p:cNvSpPr txBox="1"/>
          <p:nvPr/>
        </p:nvSpPr>
        <p:spPr>
          <a:xfrm>
            <a:off x="3839840" y="2983649"/>
            <a:ext cx="490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GROUP PROJECT: FINAL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5B2A5-0090-9598-5231-B4852D27495C}"/>
              </a:ext>
            </a:extLst>
          </p:cNvPr>
          <p:cNvSpPr txBox="1"/>
          <p:nvPr/>
        </p:nvSpPr>
        <p:spPr>
          <a:xfrm>
            <a:off x="4589369" y="34329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BATCH NO.-8</a:t>
            </a:r>
            <a:endParaRPr lang="en-US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5E1961-2780-6B90-7F54-58A7C29A4533}"/>
              </a:ext>
            </a:extLst>
          </p:cNvPr>
          <p:cNvSpPr txBox="1">
            <a:spLocks/>
          </p:cNvSpPr>
          <p:nvPr/>
        </p:nvSpPr>
        <p:spPr>
          <a:xfrm>
            <a:off x="6656208" y="4717216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cs typeface="Calibri"/>
              </a:rPr>
              <a:t>19311A1914: GANGADI SHIRISHA</a:t>
            </a:r>
            <a:endParaRPr lang="en-US" dirty="0"/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19311A1927: AELA MANI CHANDANA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19311A1956: BELIDE ANKITHA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75059-7680-A5E9-11D7-6FDD6A36AEFA}"/>
              </a:ext>
            </a:extLst>
          </p:cNvPr>
          <p:cNvSpPr txBox="1"/>
          <p:nvPr/>
        </p:nvSpPr>
        <p:spPr>
          <a:xfrm>
            <a:off x="642267" y="2510119"/>
            <a:ext cx="11044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PROJECT TITLE: FACIAL EXPRESSION RECOGNITION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9726-1004-7213-C3EE-E5769CA96667}"/>
              </a:ext>
            </a:extLst>
          </p:cNvPr>
          <p:cNvSpPr txBox="1"/>
          <p:nvPr/>
        </p:nvSpPr>
        <p:spPr>
          <a:xfrm>
            <a:off x="696705" y="4394050"/>
            <a:ext cx="32631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PROJECT GUIDE:</a:t>
            </a:r>
          </a:p>
          <a:p>
            <a:r>
              <a:rPr lang="en-GB" dirty="0"/>
              <a:t>DR.MANU GUPTA</a:t>
            </a:r>
          </a:p>
        </p:txBody>
      </p:sp>
    </p:spTree>
    <p:extLst>
      <p:ext uri="{BB962C8B-B14F-4D97-AF65-F5344CB8AC3E}">
        <p14:creationId xmlns:p14="http://schemas.microsoft.com/office/powerpoint/2010/main" val="6701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6EAD-7693-5F8A-63C4-146BDF3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50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TOOLS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2D3B1-A196-BA3C-6205-C474EE0E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5146"/>
            <a:ext cx="10058400" cy="4493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Software Requirements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Wingdings" panose="05000000000000000000" pitchFamily="2" charset="2"/>
              <a:buChar char=""/>
              <a:tabLst>
                <a:tab pos="5048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Operating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Microsoft Windows XP.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Wingdings" panose="05000000000000000000" pitchFamily="2" charset="2"/>
              <a:buChar char=""/>
              <a:tabLst>
                <a:tab pos="504825" algn="l"/>
                <a:tab pos="9144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Language :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Wingdings" panose="05000000000000000000" pitchFamily="2" charset="2"/>
              <a:buChar char=""/>
              <a:tabLst>
                <a:tab pos="5048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Frameworks :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Tensorflow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Wingdings" panose="05000000000000000000" pitchFamily="2" charset="2"/>
              <a:buChar char=""/>
              <a:tabLst>
                <a:tab pos="5048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Libraries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OpenCV, Scikit-Learn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Wingdings" panose="05000000000000000000" pitchFamily="2" charset="2"/>
              <a:buChar char=""/>
              <a:tabLst>
                <a:tab pos="5048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IDE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Google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Colab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Hardware Requirements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151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Processor			: Intel P-IV based system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5151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RAM				: Min. 512 MB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7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30C9-2FDB-EEBD-B630-861ABEB5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used:CNN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9DC4-E8DF-3119-6AFD-80515592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 exploits the structure of images leading to a sparse connection between input and output neurons.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Each layer performs convolution on CNN. CNN takes input as an image volume for the RGB image. Basically, an image is taken as an input and we apply kernel/filter on the image to get the output.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CNN also enables parameter sharing between the output neurons which means that a feature detector (for example horizontal edge detector) that’s useful in one part of the image is probably useful in another part of the image.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36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B528-7C94-64D9-049B-6A7DAE1D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A41B-6B8C-9D50-33FF-925C7036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F0A26-9287-BBE9-A709-7E0B4F76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31" y="1895161"/>
            <a:ext cx="352044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3C6D-0D03-9632-DDED-CA5D89E5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Analysis;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016F9-A5D9-B0C6-A6EE-AA23748B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46" y="1872049"/>
            <a:ext cx="5270523" cy="88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28E71-4E6E-D542-E71F-0DA7CDC6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2" y="2974464"/>
            <a:ext cx="8196648" cy="29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5F8F-87CB-A246-8B32-14EBF5D5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EDF-85A0-722D-742A-A1442B8E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" y="1362408"/>
            <a:ext cx="10058400" cy="4737946"/>
          </a:xfrm>
        </p:spPr>
        <p:txBody>
          <a:bodyPr>
            <a:normAutofit fontScale="25000" lnSpcReduction="20000"/>
          </a:bodyPr>
          <a:lstStyle/>
          <a:p>
            <a:pPr algn="just">
              <a:tabLst>
                <a:tab pos="53721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5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 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It is not possible to make a complete 100 percent accurate model but the present model can be enhanced with other different techniques.</a:t>
            </a:r>
            <a:endParaRPr lang="en-US" sz="5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5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can </a:t>
            </a: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be used to know the emotions of dumb people.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It can be used to for pain detection in patients and alert as emergency.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can</a:t>
            </a:r>
            <a:r>
              <a:rPr lang="en-US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use </a:t>
            </a:r>
            <a:r>
              <a:rPr lang="en-IN" sz="5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Haar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Cascade classifier or DNN to detect the face in the image and crop the face part that useful for expression recognition.</a:t>
            </a:r>
            <a:endParaRPr lang="en-IN" sz="5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cropped image is well </a:t>
            </a:r>
            <a:r>
              <a:rPr lang="en-IN" sz="5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preprocessed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5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to classify it’s emotion.</a:t>
            </a:r>
            <a:endParaRPr lang="en-IN" sz="5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Our proposed model will classify the image and gives output as the name of emotion.</a:t>
            </a:r>
            <a:endParaRPr lang="en-IN" sz="5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 can use </a:t>
            </a:r>
            <a:r>
              <a:rPr lang="en-IN" sz="5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opencv</a:t>
            </a: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library to get live web stream data to be processed and in this way we can classify emotion using webcam too.</a:t>
            </a:r>
            <a:endParaRPr lang="en-IN" sz="5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2461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036-38A9-9275-D558-4B55EB44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E43-DE22-D540-041F-4BFE9FB8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various CNNs for a facial expression recognition problem and evaluated their performances using different pre and post-processing and visualization techniques.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demonstrated that deep CNNs are capable of learning facial characteristics and improving facial emotion      detection.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developed a model that can classify the basic emotion with image.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3A17-47CE-F9AD-FFC0-B9078826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1A3-122F-D566-49C4-7E86C75F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hlinkClick r:id="rId2"/>
              </a:rPr>
              <a:t>https://www.kaggle.com/msambare/fer2013</a:t>
            </a:r>
            <a:endParaRPr lang="en-IN" dirty="0"/>
          </a:p>
          <a:p>
            <a:r>
              <a:rPr lang="en-IN" dirty="0">
                <a:hlinkClick r:id="rId3"/>
              </a:rPr>
              <a:t>https://www.sciencedirect.com/science/article/pii/S1319157818303379</a:t>
            </a:r>
            <a:endParaRPr lang="en-IN" dirty="0"/>
          </a:p>
          <a:p>
            <a:r>
              <a:rPr lang="en-IN" dirty="0">
                <a:hlinkClick r:id="rId4"/>
              </a:rPr>
              <a:t>https://docs.streamlit.io/en/stable/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https://www.youtube.com/results?search_query=data+professor</a:t>
            </a:r>
            <a:endParaRPr lang="en-IN" dirty="0"/>
          </a:p>
          <a:p>
            <a:r>
              <a:rPr lang="en-IN" dirty="0"/>
              <a:t>https://www.youtube.com/results?search_query=krish+naik</a:t>
            </a:r>
          </a:p>
        </p:txBody>
      </p:sp>
    </p:spTree>
    <p:extLst>
      <p:ext uri="{BB962C8B-B14F-4D97-AF65-F5344CB8AC3E}">
        <p14:creationId xmlns:p14="http://schemas.microsoft.com/office/powerpoint/2010/main" val="17568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EF21-BAE7-E23A-E707-44CABFE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0660-353E-7267-444A-4849AEF9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6224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621-E65E-1B9E-4257-13708061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9611909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Facial expressions contribute highly in conveying the feelings of a person.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 this project we took the facial expression image dataset consists of 7 different basic emotions of the human beings for building a Deep Learning based model using computer vision model architectures for classification of facial expressions.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Preprocessed images using augmentation techniques were trained our custom built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Convolutional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Neural Network (CNN) layers of each image of all categories by passing their weights. Unlike using networks like VGG16,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Xception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ResNet50, our custom sequential layered model gave the training accuracy and validation accuracy which are far better than other networks.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2913-22CA-884A-00F4-B02FC6E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7108-2A6F-3CFD-AC84-9C5D3920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Our objective is to develop various CNNs for a facial expression recognition problem and evaluated their performances using different pre and post-processing and visualization techniques.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obtain the results demonstrated that deep CNNs are capable of learning facial characteristics and improving facial emotion detection.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Finally, to developed a model that can classify the basic emotion with image.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buSzPct val="114999"/>
            </a:pPr>
            <a:endParaRPr lang="en-GB" dirty="0">
              <a:cs typeface="Calibri" panose="020F0502020204030204"/>
            </a:endParaRPr>
          </a:p>
          <a:p>
            <a:pPr algn="just">
              <a:buSzPct val="114999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17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72FA-ED64-9929-558C-4AC93186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4397"/>
            <a:ext cx="10058400" cy="101497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DD32-ABE9-6886-BDB2-86E209FF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 the existing systems are computer based, they are not connected onto the Real world through applications i.e., classroom monitoring. Even if they are employed in the different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usecases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they provide the significant accuracy on the real time hence accurate predictions are very less.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228600" algn="l"/>
                <a:tab pos="914400" algn="l"/>
              </a:tabLst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are the drawbacks of the existing manual System: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Scope for redundancy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 Delay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 accuracy   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Age old technique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Facial landmark detection and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Haar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features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1F9-AFFA-384E-11C7-9FC21B4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7308"/>
            <a:ext cx="10058400" cy="930052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oposed System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B495-7FDB-C8BF-F055-7FFD2035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system works with Convolutional Neural Network and custom build computer vision architecture.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is trained with augmentation methods and generate good accuracy among all transfer learning and predefined architectures.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make a web application to upload an image and predict the of emotion in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20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62AF-7503-B85B-E919-0AD6532A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2337759"/>
            <a:ext cx="7476919" cy="27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1688-2BB5-7BCA-A81A-A744729D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UML DIAGRAMS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01" y="1852235"/>
            <a:ext cx="5276215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51" y="638355"/>
            <a:ext cx="4756749" cy="53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756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SREENIDHI INSTITUTE OF SCIENCE AND TECHNOLOGY  DEPARTMENT OF ELECTRONICS AND COMPUTER ENGINEERING </vt:lpstr>
      <vt:lpstr>CONTENTS</vt:lpstr>
      <vt:lpstr>ABSTRACT</vt:lpstr>
      <vt:lpstr>OBJECTIVE</vt:lpstr>
      <vt:lpstr>Existing System </vt:lpstr>
      <vt:lpstr>Proposed System</vt:lpstr>
      <vt:lpstr>ARCHITECTURAL DESIGN</vt:lpstr>
      <vt:lpstr>UML DIAGRAMS</vt:lpstr>
      <vt:lpstr>PowerPoint Presentation</vt:lpstr>
      <vt:lpstr>TOOLS AND REQUIREMENTS</vt:lpstr>
      <vt:lpstr>Algorithm used:CNN</vt:lpstr>
      <vt:lpstr>OUTPUT:</vt:lpstr>
      <vt:lpstr>Analysis;</vt:lpstr>
      <vt:lpstr>FUTURE SCOPE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170</cp:revision>
  <dcterms:created xsi:type="dcterms:W3CDTF">2022-06-02T16:19:49Z</dcterms:created>
  <dcterms:modified xsi:type="dcterms:W3CDTF">2023-01-04T04:49:33Z</dcterms:modified>
</cp:coreProperties>
</file>