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1"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5" r:id="rId20"/>
    <p:sldId id="273" r:id="rId21"/>
    <p:sldId id="274" r:id="rId22"/>
    <p:sldId id="275" r:id="rId23"/>
    <p:sldId id="277" r:id="rId24"/>
    <p:sldId id="276" r:id="rId25"/>
    <p:sldId id="278" r:id="rId26"/>
    <p:sldId id="279" r:id="rId27"/>
    <p:sldId id="284" r:id="rId28"/>
    <p:sldId id="281" r:id="rId29"/>
    <p:sldId id="280" r:id="rId30"/>
    <p:sldId id="283"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66"/>
    <a:srgbClr val="9966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snapToGrid="0">
      <p:cViewPr varScale="1">
        <p:scale>
          <a:sx n="71" d="100"/>
          <a:sy n="71" d="100"/>
        </p:scale>
        <p:origin x="456" y="78"/>
      </p:cViewPr>
      <p:guideLst/>
    </p:cSldViewPr>
  </p:slideViewPr>
  <p:notesTextViewPr>
    <p:cViewPr>
      <p:scale>
        <a:sx n="1" d="1"/>
        <a:sy n="1" d="1"/>
      </p:scale>
      <p:origin x="0" y="0"/>
    </p:cViewPr>
  </p:notesTextViewPr>
  <p:sorterViewPr>
    <p:cViewPr>
      <p:scale>
        <a:sx n="100" d="100"/>
        <a:sy n="100" d="100"/>
      </p:scale>
      <p:origin x="0" y="-67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it banuri" userId="db45a9587f4dd7ab" providerId="LiveId" clId="{0784D091-03F1-45D4-B0EF-A6C68F8B715F}"/>
    <pc:docChg chg="undo custSel addSld delSld modSld sldOrd">
      <pc:chgData name="snehit banuri" userId="db45a9587f4dd7ab" providerId="LiveId" clId="{0784D091-03F1-45D4-B0EF-A6C68F8B715F}" dt="2023-05-20T03:56:35.206" v="15167" actId="1076"/>
      <pc:docMkLst>
        <pc:docMk/>
      </pc:docMkLst>
      <pc:sldChg chg="modSp mod">
        <pc:chgData name="snehit banuri" userId="db45a9587f4dd7ab" providerId="LiveId" clId="{0784D091-03F1-45D4-B0EF-A6C68F8B715F}" dt="2023-05-20T03:56:35.206" v="15167" actId="1076"/>
        <pc:sldMkLst>
          <pc:docMk/>
          <pc:sldMk cId="988847508" sldId="256"/>
        </pc:sldMkLst>
        <pc:picChg chg="mod">
          <ac:chgData name="snehit banuri" userId="db45a9587f4dd7ab" providerId="LiveId" clId="{0784D091-03F1-45D4-B0EF-A6C68F8B715F}" dt="2023-05-20T03:56:35.206" v="15167" actId="1076"/>
          <ac:picMkLst>
            <pc:docMk/>
            <pc:sldMk cId="988847508" sldId="256"/>
            <ac:picMk id="5" creationId="{DA42E204-8BAD-1A52-2717-209B5A2A8371}"/>
          </ac:picMkLst>
        </pc:picChg>
      </pc:sldChg>
      <pc:sldChg chg="addSp delSp modSp mod">
        <pc:chgData name="snehit banuri" userId="db45a9587f4dd7ab" providerId="LiveId" clId="{0784D091-03F1-45D4-B0EF-A6C68F8B715F}" dt="2023-05-19T07:19:15.752" v="13220" actId="2711"/>
        <pc:sldMkLst>
          <pc:docMk/>
          <pc:sldMk cId="3629678734" sldId="257"/>
        </pc:sldMkLst>
        <pc:spChg chg="add mod">
          <ac:chgData name="snehit banuri" userId="db45a9587f4dd7ab" providerId="LiveId" clId="{0784D091-03F1-45D4-B0EF-A6C68F8B715F}" dt="2023-05-19T07:02:44.068" v="12988" actId="2711"/>
          <ac:spMkLst>
            <pc:docMk/>
            <pc:sldMk cId="3629678734" sldId="257"/>
            <ac:spMk id="2" creationId="{414D8CA0-3DA2-FA00-11A0-C4B7207B40B2}"/>
          </ac:spMkLst>
        </pc:spChg>
        <pc:spChg chg="add del mod">
          <ac:chgData name="snehit banuri" userId="db45a9587f4dd7ab" providerId="LiveId" clId="{0784D091-03F1-45D4-B0EF-A6C68F8B715F}" dt="2023-05-19T07:19:15.752" v="13220" actId="2711"/>
          <ac:spMkLst>
            <pc:docMk/>
            <pc:sldMk cId="3629678734" sldId="257"/>
            <ac:spMk id="4" creationId="{07F79FC9-2AFC-2DAF-8527-8D6DF0E37AB0}"/>
          </ac:spMkLst>
        </pc:spChg>
        <pc:spChg chg="add del mod">
          <ac:chgData name="snehit banuri" userId="db45a9587f4dd7ab" providerId="LiveId" clId="{0784D091-03F1-45D4-B0EF-A6C68F8B715F}" dt="2023-05-15T07:49:42.952" v="245"/>
          <ac:spMkLst>
            <pc:docMk/>
            <pc:sldMk cId="3629678734" sldId="257"/>
            <ac:spMk id="5" creationId="{6A25E02A-3AD6-7537-9EC3-CC11007452B8}"/>
          </ac:spMkLst>
        </pc:spChg>
        <pc:spChg chg="add mod">
          <ac:chgData name="snehit banuri" userId="db45a9587f4dd7ab" providerId="LiveId" clId="{0784D091-03F1-45D4-B0EF-A6C68F8B715F}" dt="2023-05-15T17:13:27.620" v="1227" actId="207"/>
          <ac:spMkLst>
            <pc:docMk/>
            <pc:sldMk cId="3629678734" sldId="257"/>
            <ac:spMk id="6" creationId="{B293EBD2-57A5-95B5-7015-FD098FD116A4}"/>
          </ac:spMkLst>
        </pc:spChg>
        <pc:spChg chg="add del mod">
          <ac:chgData name="snehit banuri" userId="db45a9587f4dd7ab" providerId="LiveId" clId="{0784D091-03F1-45D4-B0EF-A6C68F8B715F}" dt="2023-05-15T07:50:29.622" v="293" actId="478"/>
          <ac:spMkLst>
            <pc:docMk/>
            <pc:sldMk cId="3629678734" sldId="257"/>
            <ac:spMk id="7" creationId="{229AE21D-939A-27FF-E930-0AD267563B10}"/>
          </ac:spMkLst>
        </pc:spChg>
        <pc:spChg chg="add mod">
          <ac:chgData name="snehit banuri" userId="db45a9587f4dd7ab" providerId="LiveId" clId="{0784D091-03F1-45D4-B0EF-A6C68F8B715F}" dt="2023-05-15T17:30:58.698" v="2047" actId="14100"/>
          <ac:spMkLst>
            <pc:docMk/>
            <pc:sldMk cId="3629678734" sldId="257"/>
            <ac:spMk id="8" creationId="{C0B78568-6E31-0182-B420-3BAEDFC2F314}"/>
          </ac:spMkLst>
        </pc:spChg>
      </pc:sldChg>
      <pc:sldChg chg="addSp delSp modSp mod ord">
        <pc:chgData name="snehit banuri" userId="db45a9587f4dd7ab" providerId="LiveId" clId="{0784D091-03F1-45D4-B0EF-A6C68F8B715F}" dt="2023-05-19T06:59:45.733" v="12933" actId="1076"/>
        <pc:sldMkLst>
          <pc:docMk/>
          <pc:sldMk cId="2023224768" sldId="258"/>
        </pc:sldMkLst>
        <pc:spChg chg="add mod">
          <ac:chgData name="snehit banuri" userId="db45a9587f4dd7ab" providerId="LiveId" clId="{0784D091-03F1-45D4-B0EF-A6C68F8B715F}" dt="2023-05-19T06:59:40.428" v="12932" actId="1076"/>
          <ac:spMkLst>
            <pc:docMk/>
            <pc:sldMk cId="2023224768" sldId="258"/>
            <ac:spMk id="5" creationId="{21F81127-85DD-3992-0AFC-224F6E1651EC}"/>
          </ac:spMkLst>
        </pc:spChg>
        <pc:spChg chg="add del mod">
          <ac:chgData name="snehit banuri" userId="db45a9587f4dd7ab" providerId="LiveId" clId="{0784D091-03F1-45D4-B0EF-A6C68F8B715F}" dt="2023-05-15T08:11:23.597" v="509"/>
          <ac:spMkLst>
            <pc:docMk/>
            <pc:sldMk cId="2023224768" sldId="258"/>
            <ac:spMk id="6" creationId="{9FCD28CA-2CE1-B484-0E82-4F0A807A61F9}"/>
          </ac:spMkLst>
        </pc:spChg>
        <pc:spChg chg="add mod">
          <ac:chgData name="snehit banuri" userId="db45a9587f4dd7ab" providerId="LiveId" clId="{0784D091-03F1-45D4-B0EF-A6C68F8B715F}" dt="2023-05-19T06:59:45.733" v="12933" actId="1076"/>
          <ac:spMkLst>
            <pc:docMk/>
            <pc:sldMk cId="2023224768" sldId="258"/>
            <ac:spMk id="7" creationId="{CB942A65-2C13-8F66-5281-C05D18C2EDC1}"/>
          </ac:spMkLst>
        </pc:spChg>
        <pc:picChg chg="add mod">
          <ac:chgData name="snehit banuri" userId="db45a9587f4dd7ab" providerId="LiveId" clId="{0784D091-03F1-45D4-B0EF-A6C68F8B715F}" dt="2023-05-15T08:08:20.299" v="473" actId="1076"/>
          <ac:picMkLst>
            <pc:docMk/>
            <pc:sldMk cId="2023224768" sldId="258"/>
            <ac:picMk id="4" creationId="{5CCD1930-A299-F027-F896-2F12A20632FA}"/>
          </ac:picMkLst>
        </pc:picChg>
      </pc:sldChg>
      <pc:sldChg chg="addSp modSp mod">
        <pc:chgData name="snehit banuri" userId="db45a9587f4dd7ab" providerId="LiveId" clId="{0784D091-03F1-45D4-B0EF-A6C68F8B715F}" dt="2023-05-19T06:58:33.414" v="12922" actId="2711"/>
        <pc:sldMkLst>
          <pc:docMk/>
          <pc:sldMk cId="15354772" sldId="259"/>
        </pc:sldMkLst>
        <pc:spChg chg="add mod">
          <ac:chgData name="snehit banuri" userId="db45a9587f4dd7ab" providerId="LiveId" clId="{0784D091-03F1-45D4-B0EF-A6C68F8B715F}" dt="2023-05-19T06:58:33.414" v="12922" actId="2711"/>
          <ac:spMkLst>
            <pc:docMk/>
            <pc:sldMk cId="15354772" sldId="259"/>
            <ac:spMk id="2" creationId="{BB047A34-3E14-4CF5-99B4-38C465A359B2}"/>
          </ac:spMkLst>
        </pc:spChg>
        <pc:spChg chg="add mod">
          <ac:chgData name="snehit banuri" userId="db45a9587f4dd7ab" providerId="LiveId" clId="{0784D091-03F1-45D4-B0EF-A6C68F8B715F}" dt="2023-05-19T06:05:10.608" v="12212" actId="20577"/>
          <ac:spMkLst>
            <pc:docMk/>
            <pc:sldMk cId="15354772" sldId="259"/>
            <ac:spMk id="4" creationId="{9A15B6FB-F16C-87D7-5F68-C8CCFBFA0A7E}"/>
          </ac:spMkLst>
        </pc:spChg>
        <pc:picChg chg="add mod">
          <ac:chgData name="snehit banuri" userId="db45a9587f4dd7ab" providerId="LiveId" clId="{0784D091-03F1-45D4-B0EF-A6C68F8B715F}" dt="2023-05-19T06:03:45.024" v="12184" actId="1076"/>
          <ac:picMkLst>
            <pc:docMk/>
            <pc:sldMk cId="15354772" sldId="259"/>
            <ac:picMk id="6" creationId="{9F2DCFDC-13C3-4DED-9362-420EB221E842}"/>
          </ac:picMkLst>
        </pc:picChg>
      </pc:sldChg>
      <pc:sldChg chg="addSp delSp modSp mod">
        <pc:chgData name="snehit banuri" userId="db45a9587f4dd7ab" providerId="LiveId" clId="{0784D091-03F1-45D4-B0EF-A6C68F8B715F}" dt="2023-05-19T06:58:22.477" v="12921" actId="2711"/>
        <pc:sldMkLst>
          <pc:docMk/>
          <pc:sldMk cId="1986671345" sldId="260"/>
        </pc:sldMkLst>
        <pc:spChg chg="add mod">
          <ac:chgData name="snehit banuri" userId="db45a9587f4dd7ab" providerId="LiveId" clId="{0784D091-03F1-45D4-B0EF-A6C68F8B715F}" dt="2023-05-19T06:58:22.477" v="12921" actId="2711"/>
          <ac:spMkLst>
            <pc:docMk/>
            <pc:sldMk cId="1986671345" sldId="260"/>
            <ac:spMk id="2" creationId="{D4764EFB-113F-AA79-412E-B769F09D8AAE}"/>
          </ac:spMkLst>
        </pc:spChg>
        <pc:spChg chg="add del mod">
          <ac:chgData name="snehit banuri" userId="db45a9587f4dd7ab" providerId="LiveId" clId="{0784D091-03F1-45D4-B0EF-A6C68F8B715F}" dt="2023-05-15T17:43:17.210" v="2100" actId="478"/>
          <ac:spMkLst>
            <pc:docMk/>
            <pc:sldMk cId="1986671345" sldId="260"/>
            <ac:spMk id="4" creationId="{8FDBCEC6-01EC-BD0E-CC17-52E26F618C79}"/>
          </ac:spMkLst>
        </pc:spChg>
        <pc:spChg chg="add mod">
          <ac:chgData name="snehit banuri" userId="db45a9587f4dd7ab" providerId="LiveId" clId="{0784D091-03F1-45D4-B0EF-A6C68F8B715F}" dt="2023-05-18T13:18:21.333" v="11476" actId="1076"/>
          <ac:spMkLst>
            <pc:docMk/>
            <pc:sldMk cId="1986671345" sldId="260"/>
            <ac:spMk id="5" creationId="{E5BDB0D9-2B0F-9F29-F031-F5DB71F2C24A}"/>
          </ac:spMkLst>
        </pc:spChg>
        <pc:spChg chg="add mod">
          <ac:chgData name="snehit banuri" userId="db45a9587f4dd7ab" providerId="LiveId" clId="{0784D091-03F1-45D4-B0EF-A6C68F8B715F}" dt="2023-05-19T06:41:30.180" v="12447" actId="20577"/>
          <ac:spMkLst>
            <pc:docMk/>
            <pc:sldMk cId="1986671345" sldId="260"/>
            <ac:spMk id="6" creationId="{99F84B94-2B28-012B-08FD-26C968D92CAE}"/>
          </ac:spMkLst>
        </pc:spChg>
      </pc:sldChg>
      <pc:sldChg chg="addSp delSp modSp mod">
        <pc:chgData name="snehit banuri" userId="db45a9587f4dd7ab" providerId="LiveId" clId="{0784D091-03F1-45D4-B0EF-A6C68F8B715F}" dt="2023-05-19T07:08:24.536" v="13001" actId="1076"/>
        <pc:sldMkLst>
          <pc:docMk/>
          <pc:sldMk cId="2613284103" sldId="261"/>
        </pc:sldMkLst>
        <pc:spChg chg="add del mod">
          <ac:chgData name="snehit banuri" userId="db45a9587f4dd7ab" providerId="LiveId" clId="{0784D091-03F1-45D4-B0EF-A6C68F8B715F}" dt="2023-05-15T19:33:08.802" v="4107" actId="478"/>
          <ac:spMkLst>
            <pc:docMk/>
            <pc:sldMk cId="2613284103" sldId="261"/>
            <ac:spMk id="2" creationId="{0D546DFD-E62C-7BB8-A019-29183E2F51C7}"/>
          </ac:spMkLst>
        </pc:spChg>
        <pc:spChg chg="add mod">
          <ac:chgData name="snehit banuri" userId="db45a9587f4dd7ab" providerId="LiveId" clId="{0784D091-03F1-45D4-B0EF-A6C68F8B715F}" dt="2023-05-19T07:08:24.536" v="13001" actId="1076"/>
          <ac:spMkLst>
            <pc:docMk/>
            <pc:sldMk cId="2613284103" sldId="261"/>
            <ac:spMk id="2" creationId="{6D892DEE-8F95-8BD5-C521-22A53F84537A}"/>
          </ac:spMkLst>
        </pc:spChg>
        <pc:spChg chg="add mod">
          <ac:chgData name="snehit banuri" userId="db45a9587f4dd7ab" providerId="LiveId" clId="{0784D091-03F1-45D4-B0EF-A6C68F8B715F}" dt="2023-05-16T06:40:56.638" v="5204" actId="2711"/>
          <ac:spMkLst>
            <pc:docMk/>
            <pc:sldMk cId="2613284103" sldId="261"/>
            <ac:spMk id="4" creationId="{2FDE374A-35B0-B29C-EF65-6CAF91EC764D}"/>
          </ac:spMkLst>
        </pc:spChg>
        <pc:spChg chg="add del mod">
          <ac:chgData name="snehit banuri" userId="db45a9587f4dd7ab" providerId="LiveId" clId="{0784D091-03F1-45D4-B0EF-A6C68F8B715F}" dt="2023-05-15T19:38:21.436" v="4455"/>
          <ac:spMkLst>
            <pc:docMk/>
            <pc:sldMk cId="2613284103" sldId="261"/>
            <ac:spMk id="5" creationId="{A9EB1B87-F4AB-5DD9-9215-215E3D22AAAA}"/>
          </ac:spMkLst>
        </pc:spChg>
        <pc:spChg chg="add del mod">
          <ac:chgData name="snehit banuri" userId="db45a9587f4dd7ab" providerId="LiveId" clId="{0784D091-03F1-45D4-B0EF-A6C68F8B715F}" dt="2023-05-15T19:39:12.638" v="4460"/>
          <ac:spMkLst>
            <pc:docMk/>
            <pc:sldMk cId="2613284103" sldId="261"/>
            <ac:spMk id="6" creationId="{8DD49818-96C1-2F04-A21C-5E8447EA4FEB}"/>
          </ac:spMkLst>
        </pc:spChg>
        <pc:spChg chg="add del mod">
          <ac:chgData name="snehit banuri" userId="db45a9587f4dd7ab" providerId="LiveId" clId="{0784D091-03F1-45D4-B0EF-A6C68F8B715F}" dt="2023-05-16T06:36:49.635" v="5123"/>
          <ac:spMkLst>
            <pc:docMk/>
            <pc:sldMk cId="2613284103" sldId="261"/>
            <ac:spMk id="7" creationId="{116AE2F5-60C5-6D41-CE9B-0D89E27AC965}"/>
          </ac:spMkLst>
        </pc:spChg>
        <pc:picChg chg="add mod">
          <ac:chgData name="snehit banuri" userId="db45a9587f4dd7ab" providerId="LiveId" clId="{0784D091-03F1-45D4-B0EF-A6C68F8B715F}" dt="2023-05-16T06:39:50.815" v="5201" actId="1076"/>
          <ac:picMkLst>
            <pc:docMk/>
            <pc:sldMk cId="2613284103" sldId="261"/>
            <ac:picMk id="1026" creationId="{6DC2A643-0EA5-6A2A-F647-1A84E97F2FA3}"/>
          </ac:picMkLst>
        </pc:picChg>
        <pc:picChg chg="add del mod">
          <ac:chgData name="snehit banuri" userId="db45a9587f4dd7ab" providerId="LiveId" clId="{0784D091-03F1-45D4-B0EF-A6C68F8B715F}" dt="2023-05-16T06:36:23.062" v="5115" actId="478"/>
          <ac:picMkLst>
            <pc:docMk/>
            <pc:sldMk cId="2613284103" sldId="261"/>
            <ac:picMk id="1028" creationId="{73683305-962E-AC9A-9835-F1B470217F5C}"/>
          </ac:picMkLst>
        </pc:picChg>
      </pc:sldChg>
      <pc:sldChg chg="addSp delSp modSp mod">
        <pc:chgData name="snehit banuri" userId="db45a9587f4dd7ab" providerId="LiveId" clId="{0784D091-03F1-45D4-B0EF-A6C68F8B715F}" dt="2023-05-18T12:46:59.851" v="11043" actId="122"/>
        <pc:sldMkLst>
          <pc:docMk/>
          <pc:sldMk cId="3960664799" sldId="262"/>
        </pc:sldMkLst>
        <pc:spChg chg="add mod">
          <ac:chgData name="snehit banuri" userId="db45a9587f4dd7ab" providerId="LiveId" clId="{0784D091-03F1-45D4-B0EF-A6C68F8B715F}" dt="2023-05-18T12:46:59.851" v="11043" actId="122"/>
          <ac:spMkLst>
            <pc:docMk/>
            <pc:sldMk cId="3960664799" sldId="262"/>
            <ac:spMk id="2" creationId="{A7F9181E-4249-C861-B2A9-B67581963196}"/>
          </ac:spMkLst>
        </pc:spChg>
        <pc:spChg chg="add mod">
          <ac:chgData name="snehit banuri" userId="db45a9587f4dd7ab" providerId="LiveId" clId="{0784D091-03F1-45D4-B0EF-A6C68F8B715F}" dt="2023-05-18T07:41:55.434" v="10944" actId="20577"/>
          <ac:spMkLst>
            <pc:docMk/>
            <pc:sldMk cId="3960664799" sldId="262"/>
            <ac:spMk id="4" creationId="{CE650412-A7D4-261F-C372-036F5255BC1B}"/>
          </ac:spMkLst>
        </pc:spChg>
        <pc:picChg chg="add mod">
          <ac:chgData name="snehit banuri" userId="db45a9587f4dd7ab" providerId="LiveId" clId="{0784D091-03F1-45D4-B0EF-A6C68F8B715F}" dt="2023-05-17T16:47:07.671" v="8020" actId="1076"/>
          <ac:picMkLst>
            <pc:docMk/>
            <pc:sldMk cId="3960664799" sldId="262"/>
            <ac:picMk id="1026" creationId="{9125F040-2E4A-282D-7173-B4EA821140E6}"/>
          </ac:picMkLst>
        </pc:picChg>
        <pc:picChg chg="add del mod">
          <ac:chgData name="snehit banuri" userId="db45a9587f4dd7ab" providerId="LiveId" clId="{0784D091-03F1-45D4-B0EF-A6C68F8B715F}" dt="2023-05-16T05:48:02.206" v="4732" actId="478"/>
          <ac:picMkLst>
            <pc:docMk/>
            <pc:sldMk cId="3960664799" sldId="262"/>
            <ac:picMk id="2050" creationId="{73A5CCC6-9DF3-3C61-9E48-33AA04701F0E}"/>
          </ac:picMkLst>
        </pc:picChg>
      </pc:sldChg>
      <pc:sldChg chg="addSp delSp modSp add mod">
        <pc:chgData name="snehit banuri" userId="db45a9587f4dd7ab" providerId="LiveId" clId="{0784D091-03F1-45D4-B0EF-A6C68F8B715F}" dt="2023-05-18T12:47:14.914" v="11045" actId="20577"/>
        <pc:sldMkLst>
          <pc:docMk/>
          <pc:sldMk cId="1220626948" sldId="263"/>
        </pc:sldMkLst>
        <pc:spChg chg="add del mod">
          <ac:chgData name="snehit banuri" userId="db45a9587f4dd7ab" providerId="LiveId" clId="{0784D091-03F1-45D4-B0EF-A6C68F8B715F}" dt="2023-05-18T12:47:14.914" v="11045" actId="20577"/>
          <ac:spMkLst>
            <pc:docMk/>
            <pc:sldMk cId="1220626948" sldId="263"/>
            <ac:spMk id="2" creationId="{71D3A5F8-5BE1-76D2-3FC3-21B69189E72A}"/>
          </ac:spMkLst>
        </pc:spChg>
        <pc:spChg chg="add del mod">
          <ac:chgData name="snehit banuri" userId="db45a9587f4dd7ab" providerId="LiveId" clId="{0784D091-03F1-45D4-B0EF-A6C68F8B715F}" dt="2023-05-17T17:40:35.753" v="8059"/>
          <ac:spMkLst>
            <pc:docMk/>
            <pc:sldMk cId="1220626948" sldId="263"/>
            <ac:spMk id="4" creationId="{31BAFC08-EECE-E3AA-EE93-C2F7263EB913}"/>
          </ac:spMkLst>
        </pc:spChg>
        <pc:spChg chg="add mod">
          <ac:chgData name="snehit banuri" userId="db45a9587f4dd7ab" providerId="LiveId" clId="{0784D091-03F1-45D4-B0EF-A6C68F8B715F}" dt="2023-05-18T07:44:42.327" v="10951" actId="20577"/>
          <ac:spMkLst>
            <pc:docMk/>
            <pc:sldMk cId="1220626948" sldId="263"/>
            <ac:spMk id="6" creationId="{E43F1DC4-1EBB-E6BD-3C6B-69687462F587}"/>
          </ac:spMkLst>
        </pc:spChg>
        <pc:picChg chg="add mod">
          <ac:chgData name="snehit banuri" userId="db45a9587f4dd7ab" providerId="LiveId" clId="{0784D091-03F1-45D4-B0EF-A6C68F8B715F}" dt="2023-05-17T17:57:21.552" v="8428" actId="1076"/>
          <ac:picMkLst>
            <pc:docMk/>
            <pc:sldMk cId="1220626948" sldId="263"/>
            <ac:picMk id="2050" creationId="{42470091-378F-2A5C-4413-C7CF9268CF06}"/>
          </ac:picMkLst>
        </pc:picChg>
      </pc:sldChg>
      <pc:sldChg chg="add del">
        <pc:chgData name="snehit banuri" userId="db45a9587f4dd7ab" providerId="LiveId" clId="{0784D091-03F1-45D4-B0EF-A6C68F8B715F}" dt="2023-05-15T17:37:46.088" v="2096" actId="2890"/>
        <pc:sldMkLst>
          <pc:docMk/>
          <pc:sldMk cId="2637145289" sldId="263"/>
        </pc:sldMkLst>
      </pc:sldChg>
      <pc:sldChg chg="addSp modSp add mod ord">
        <pc:chgData name="snehit banuri" userId="db45a9587f4dd7ab" providerId="LiveId" clId="{0784D091-03F1-45D4-B0EF-A6C68F8B715F}" dt="2023-05-18T12:47:27.470" v="11047" actId="20577"/>
        <pc:sldMkLst>
          <pc:docMk/>
          <pc:sldMk cId="1901613491" sldId="264"/>
        </pc:sldMkLst>
        <pc:spChg chg="add mod">
          <ac:chgData name="snehit banuri" userId="db45a9587f4dd7ab" providerId="LiveId" clId="{0784D091-03F1-45D4-B0EF-A6C68F8B715F}" dt="2023-05-18T12:47:27.470" v="11047" actId="20577"/>
          <ac:spMkLst>
            <pc:docMk/>
            <pc:sldMk cId="1901613491" sldId="264"/>
            <ac:spMk id="2" creationId="{BC36B80D-83EA-B2D8-9B6C-B14D641B8AFC}"/>
          </ac:spMkLst>
        </pc:spChg>
        <pc:spChg chg="add mod">
          <ac:chgData name="snehit banuri" userId="db45a9587f4dd7ab" providerId="LiveId" clId="{0784D091-03F1-45D4-B0EF-A6C68F8B715F}" dt="2023-05-17T17:49:07.337" v="8345" actId="1076"/>
          <ac:spMkLst>
            <pc:docMk/>
            <pc:sldMk cId="1901613491" sldId="264"/>
            <ac:spMk id="4" creationId="{D2EC89E0-50B0-687B-293B-F5C7E1C0AB25}"/>
          </ac:spMkLst>
        </pc:spChg>
        <pc:picChg chg="add mod">
          <ac:chgData name="snehit banuri" userId="db45a9587f4dd7ab" providerId="LiveId" clId="{0784D091-03F1-45D4-B0EF-A6C68F8B715F}" dt="2023-05-17T17:46:05.040" v="8209" actId="14100"/>
          <ac:picMkLst>
            <pc:docMk/>
            <pc:sldMk cId="1901613491" sldId="264"/>
            <ac:picMk id="3074" creationId="{71A0AD92-B484-43E9-E6A3-610E2C450B66}"/>
          </ac:picMkLst>
        </pc:picChg>
      </pc:sldChg>
      <pc:sldChg chg="addSp delSp modSp add mod">
        <pc:chgData name="snehit banuri" userId="db45a9587f4dd7ab" providerId="LiveId" clId="{0784D091-03F1-45D4-B0EF-A6C68F8B715F}" dt="2023-05-18T12:49:22.611" v="11049" actId="20577"/>
        <pc:sldMkLst>
          <pc:docMk/>
          <pc:sldMk cId="421457600" sldId="265"/>
        </pc:sldMkLst>
        <pc:spChg chg="add del mod">
          <ac:chgData name="snehit banuri" userId="db45a9587f4dd7ab" providerId="LiveId" clId="{0784D091-03F1-45D4-B0EF-A6C68F8B715F}" dt="2023-05-17T06:21:13.008" v="5319" actId="47"/>
          <ac:spMkLst>
            <pc:docMk/>
            <pc:sldMk cId="421457600" sldId="265"/>
            <ac:spMk id="2" creationId="{B06D18C2-79AC-5F17-3D59-8309BC843BB0}"/>
          </ac:spMkLst>
        </pc:spChg>
        <pc:spChg chg="add del mod">
          <ac:chgData name="snehit banuri" userId="db45a9587f4dd7ab" providerId="LiveId" clId="{0784D091-03F1-45D4-B0EF-A6C68F8B715F}" dt="2023-05-18T12:49:22.611" v="11049" actId="20577"/>
          <ac:spMkLst>
            <pc:docMk/>
            <pc:sldMk cId="421457600" sldId="265"/>
            <ac:spMk id="4" creationId="{23B00E8F-3B84-3394-9F88-A1BE3A387338}"/>
          </ac:spMkLst>
        </pc:spChg>
        <pc:spChg chg="add mod">
          <ac:chgData name="snehit banuri" userId="db45a9587f4dd7ab" providerId="LiveId" clId="{0784D091-03F1-45D4-B0EF-A6C68F8B715F}" dt="2023-05-18T06:24:29.944" v="9530" actId="1076"/>
          <ac:spMkLst>
            <pc:docMk/>
            <pc:sldMk cId="421457600" sldId="265"/>
            <ac:spMk id="5" creationId="{89786235-C640-92AD-8C12-4BF6F2B0DAFC}"/>
          </ac:spMkLst>
        </pc:spChg>
        <pc:picChg chg="add mod">
          <ac:chgData name="snehit banuri" userId="db45a9587f4dd7ab" providerId="LiveId" clId="{0784D091-03F1-45D4-B0EF-A6C68F8B715F}" dt="2023-05-17T18:22:04.836" v="8972" actId="14100"/>
          <ac:picMkLst>
            <pc:docMk/>
            <pc:sldMk cId="421457600" sldId="265"/>
            <ac:picMk id="4098" creationId="{2704BFD0-A0A3-221F-A8D4-9A793CB8C8AF}"/>
          </ac:picMkLst>
        </pc:picChg>
      </pc:sldChg>
      <pc:sldChg chg="addSp modSp add mod">
        <pc:chgData name="snehit banuri" userId="db45a9587f4dd7ab" providerId="LiveId" clId="{0784D091-03F1-45D4-B0EF-A6C68F8B715F}" dt="2023-05-18T12:49:53.553" v="11051" actId="20577"/>
        <pc:sldMkLst>
          <pc:docMk/>
          <pc:sldMk cId="1156998717" sldId="266"/>
        </pc:sldMkLst>
        <pc:spChg chg="add mod">
          <ac:chgData name="snehit banuri" userId="db45a9587f4dd7ab" providerId="LiveId" clId="{0784D091-03F1-45D4-B0EF-A6C68F8B715F}" dt="2023-05-18T12:49:53.553" v="11051" actId="20577"/>
          <ac:spMkLst>
            <pc:docMk/>
            <pc:sldMk cId="1156998717" sldId="266"/>
            <ac:spMk id="2" creationId="{A84BD1EF-FF16-142F-1B9E-CF1E263BFAE0}"/>
          </ac:spMkLst>
        </pc:spChg>
        <pc:spChg chg="add mod">
          <ac:chgData name="snehit banuri" userId="db45a9587f4dd7ab" providerId="LiveId" clId="{0784D091-03F1-45D4-B0EF-A6C68F8B715F}" dt="2023-05-17T18:06:32.603" v="8536" actId="20577"/>
          <ac:spMkLst>
            <pc:docMk/>
            <pc:sldMk cId="1156998717" sldId="266"/>
            <ac:spMk id="4" creationId="{68E9C663-9804-A79E-F1E8-D92257823A23}"/>
          </ac:spMkLst>
        </pc:spChg>
        <pc:picChg chg="add mod">
          <ac:chgData name="snehit banuri" userId="db45a9587f4dd7ab" providerId="LiveId" clId="{0784D091-03F1-45D4-B0EF-A6C68F8B715F}" dt="2023-05-17T18:06:26.725" v="8533" actId="1076"/>
          <ac:picMkLst>
            <pc:docMk/>
            <pc:sldMk cId="1156998717" sldId="266"/>
            <ac:picMk id="5122" creationId="{F7B5B683-B373-0AA8-CED3-E73C4F9BBEE7}"/>
          </ac:picMkLst>
        </pc:picChg>
      </pc:sldChg>
      <pc:sldChg chg="addSp delSp modSp add mod">
        <pc:chgData name="snehit banuri" userId="db45a9587f4dd7ab" providerId="LiveId" clId="{0784D091-03F1-45D4-B0EF-A6C68F8B715F}" dt="2023-05-18T12:50:54.543" v="11053" actId="20577"/>
        <pc:sldMkLst>
          <pc:docMk/>
          <pc:sldMk cId="3531502190" sldId="267"/>
        </pc:sldMkLst>
        <pc:spChg chg="add del mod">
          <ac:chgData name="snehit banuri" userId="db45a9587f4dd7ab" providerId="LiveId" clId="{0784D091-03F1-45D4-B0EF-A6C68F8B715F}" dt="2023-05-17T06:59:46.329" v="5583"/>
          <ac:spMkLst>
            <pc:docMk/>
            <pc:sldMk cId="3531502190" sldId="267"/>
            <ac:spMk id="2" creationId="{2B850EA2-8156-949D-7C87-5D9E9BDFD7DC}"/>
          </ac:spMkLst>
        </pc:spChg>
        <pc:spChg chg="add mod">
          <ac:chgData name="snehit banuri" userId="db45a9587f4dd7ab" providerId="LiveId" clId="{0784D091-03F1-45D4-B0EF-A6C68F8B715F}" dt="2023-05-18T12:50:54.543" v="11053" actId="20577"/>
          <ac:spMkLst>
            <pc:docMk/>
            <pc:sldMk cId="3531502190" sldId="267"/>
            <ac:spMk id="2" creationId="{66901066-1221-BF5E-1F67-E14223F863AB}"/>
          </ac:spMkLst>
        </pc:spChg>
        <pc:spChg chg="add mod">
          <ac:chgData name="snehit banuri" userId="db45a9587f4dd7ab" providerId="LiveId" clId="{0784D091-03F1-45D4-B0EF-A6C68F8B715F}" dt="2023-05-18T06:26:49.529" v="9646" actId="1076"/>
          <ac:spMkLst>
            <pc:docMk/>
            <pc:sldMk cId="3531502190" sldId="267"/>
            <ac:spMk id="4" creationId="{6171BB16-9063-82C0-BF3B-BCD9CBAD5564}"/>
          </ac:spMkLst>
        </pc:spChg>
        <pc:spChg chg="add del mod">
          <ac:chgData name="snehit banuri" userId="db45a9587f4dd7ab" providerId="LiveId" clId="{0784D091-03F1-45D4-B0EF-A6C68F8B715F}" dt="2023-05-17T19:39:26.083" v="9251"/>
          <ac:spMkLst>
            <pc:docMk/>
            <pc:sldMk cId="3531502190" sldId="267"/>
            <ac:spMk id="4" creationId="{6C37BD6D-13A3-BBEB-80CF-D55D87691BBC}"/>
          </ac:spMkLst>
        </pc:spChg>
        <pc:picChg chg="add mod">
          <ac:chgData name="snehit banuri" userId="db45a9587f4dd7ab" providerId="LiveId" clId="{0784D091-03F1-45D4-B0EF-A6C68F8B715F}" dt="2023-05-18T06:26:44.556" v="9645" actId="14100"/>
          <ac:picMkLst>
            <pc:docMk/>
            <pc:sldMk cId="3531502190" sldId="267"/>
            <ac:picMk id="6146" creationId="{E81E2876-A33B-7314-F7B6-BD00E7B88CBA}"/>
          </ac:picMkLst>
        </pc:picChg>
      </pc:sldChg>
      <pc:sldChg chg="addSp modSp add mod">
        <pc:chgData name="snehit banuri" userId="db45a9587f4dd7ab" providerId="LiveId" clId="{0784D091-03F1-45D4-B0EF-A6C68F8B715F}" dt="2023-05-18T12:51:24.785" v="11058" actId="1076"/>
        <pc:sldMkLst>
          <pc:docMk/>
          <pc:sldMk cId="3998713700" sldId="268"/>
        </pc:sldMkLst>
        <pc:spChg chg="add mod">
          <ac:chgData name="snehit banuri" userId="db45a9587f4dd7ab" providerId="LiveId" clId="{0784D091-03F1-45D4-B0EF-A6C68F8B715F}" dt="2023-05-18T12:51:24.785" v="11058" actId="1076"/>
          <ac:spMkLst>
            <pc:docMk/>
            <pc:sldMk cId="3998713700" sldId="268"/>
            <ac:spMk id="2" creationId="{CBD252F8-C17B-EAA2-8C4C-0CBD10279584}"/>
          </ac:spMkLst>
        </pc:spChg>
        <pc:spChg chg="add mod">
          <ac:chgData name="snehit banuri" userId="db45a9587f4dd7ab" providerId="LiveId" clId="{0784D091-03F1-45D4-B0EF-A6C68F8B715F}" dt="2023-05-17T18:02:55.053" v="8509" actId="255"/>
          <ac:spMkLst>
            <pc:docMk/>
            <pc:sldMk cId="3998713700" sldId="268"/>
            <ac:spMk id="4" creationId="{C577D3F2-4DCC-77BE-3CD3-F373C3B4F4EB}"/>
          </ac:spMkLst>
        </pc:spChg>
        <pc:picChg chg="add mod">
          <ac:chgData name="snehit banuri" userId="db45a9587f4dd7ab" providerId="LiveId" clId="{0784D091-03F1-45D4-B0EF-A6C68F8B715F}" dt="2023-05-17T18:00:55.126" v="8444" actId="1076"/>
          <ac:picMkLst>
            <pc:docMk/>
            <pc:sldMk cId="3998713700" sldId="268"/>
            <ac:picMk id="7170" creationId="{F3E5F14D-7002-E048-2CD7-8AE63632B00D}"/>
          </ac:picMkLst>
        </pc:picChg>
      </pc:sldChg>
      <pc:sldChg chg="addSp delSp modSp add mod">
        <pc:chgData name="snehit banuri" userId="db45a9587f4dd7ab" providerId="LiveId" clId="{0784D091-03F1-45D4-B0EF-A6C68F8B715F}" dt="2023-05-19T06:53:02.730" v="12727" actId="20577"/>
        <pc:sldMkLst>
          <pc:docMk/>
          <pc:sldMk cId="2437028277" sldId="269"/>
        </pc:sldMkLst>
        <pc:spChg chg="add mod">
          <ac:chgData name="snehit banuri" userId="db45a9587f4dd7ab" providerId="LiveId" clId="{0784D091-03F1-45D4-B0EF-A6C68F8B715F}" dt="2023-05-19T06:53:02.730" v="12727" actId="20577"/>
          <ac:spMkLst>
            <pc:docMk/>
            <pc:sldMk cId="2437028277" sldId="269"/>
            <ac:spMk id="7" creationId="{BE478D31-21B4-A123-F08E-D2045F317E6E}"/>
          </ac:spMkLst>
        </pc:spChg>
        <pc:spChg chg="add mod">
          <ac:chgData name="snehit banuri" userId="db45a9587f4dd7ab" providerId="LiveId" clId="{0784D091-03F1-45D4-B0EF-A6C68F8B715F}" dt="2023-05-19T06:52:30.240" v="12724" actId="122"/>
          <ac:spMkLst>
            <pc:docMk/>
            <pc:sldMk cId="2437028277" sldId="269"/>
            <ac:spMk id="8" creationId="{F6F68828-93B8-E5DA-5428-1F2FE7141B14}"/>
          </ac:spMkLst>
        </pc:spChg>
        <pc:picChg chg="add mod">
          <ac:chgData name="snehit banuri" userId="db45a9587f4dd7ab" providerId="LiveId" clId="{0784D091-03F1-45D4-B0EF-A6C68F8B715F}" dt="2023-05-19T06:44:22.358" v="12468" actId="1076"/>
          <ac:picMkLst>
            <pc:docMk/>
            <pc:sldMk cId="2437028277" sldId="269"/>
            <ac:picMk id="4" creationId="{CD2E1CA3-53FF-E4E2-E95C-2CA7369E3185}"/>
          </ac:picMkLst>
        </pc:picChg>
        <pc:picChg chg="add mod">
          <ac:chgData name="snehit banuri" userId="db45a9587f4dd7ab" providerId="LiveId" clId="{0784D091-03F1-45D4-B0EF-A6C68F8B715F}" dt="2023-05-19T06:43:58.815" v="12465" actId="1076"/>
          <ac:picMkLst>
            <pc:docMk/>
            <pc:sldMk cId="2437028277" sldId="269"/>
            <ac:picMk id="6" creationId="{9BC6C667-4E43-5AA7-3659-41347E76327B}"/>
          </ac:picMkLst>
        </pc:picChg>
        <pc:picChg chg="add del mod">
          <ac:chgData name="snehit banuri" userId="db45a9587f4dd7ab" providerId="LiveId" clId="{0784D091-03F1-45D4-B0EF-A6C68F8B715F}" dt="2023-05-19T06:38:26.585" v="12396" actId="478"/>
          <ac:picMkLst>
            <pc:docMk/>
            <pc:sldMk cId="2437028277" sldId="269"/>
            <ac:picMk id="2050" creationId="{2CBBC40E-711F-C707-054A-43145C4DE140}"/>
          </ac:picMkLst>
        </pc:picChg>
        <pc:picChg chg="add del">
          <ac:chgData name="snehit banuri" userId="db45a9587f4dd7ab" providerId="LiveId" clId="{0784D091-03F1-45D4-B0EF-A6C68F8B715F}" dt="2023-05-18T06:52:05.991" v="10222" actId="478"/>
          <ac:picMkLst>
            <pc:docMk/>
            <pc:sldMk cId="2437028277" sldId="269"/>
            <ac:picMk id="8194" creationId="{3A562C66-0C69-642E-C23F-86DC952B172B}"/>
          </ac:picMkLst>
        </pc:picChg>
      </pc:sldChg>
      <pc:sldChg chg="addSp delSp modSp add mod">
        <pc:chgData name="snehit banuri" userId="db45a9587f4dd7ab" providerId="LiveId" clId="{0784D091-03F1-45D4-B0EF-A6C68F8B715F}" dt="2023-05-19T07:05:12.903" v="12991" actId="20577"/>
        <pc:sldMkLst>
          <pc:docMk/>
          <pc:sldMk cId="3342405284" sldId="270"/>
        </pc:sldMkLst>
        <pc:spChg chg="add mod">
          <ac:chgData name="snehit banuri" userId="db45a9587f4dd7ab" providerId="LiveId" clId="{0784D091-03F1-45D4-B0EF-A6C68F8B715F}" dt="2023-05-19T07:05:12.903" v="12991" actId="20577"/>
          <ac:spMkLst>
            <pc:docMk/>
            <pc:sldMk cId="3342405284" sldId="270"/>
            <ac:spMk id="2" creationId="{0F5D8580-7A15-EE36-689F-BF46D6D7B46E}"/>
          </ac:spMkLst>
        </pc:spChg>
        <pc:spChg chg="add mod">
          <ac:chgData name="snehit banuri" userId="db45a9587f4dd7ab" providerId="LiveId" clId="{0784D091-03F1-45D4-B0EF-A6C68F8B715F}" dt="2023-05-19T07:01:57.489" v="12987" actId="1076"/>
          <ac:spMkLst>
            <pc:docMk/>
            <pc:sldMk cId="3342405284" sldId="270"/>
            <ac:spMk id="4" creationId="{41077522-7545-21A9-E3A0-08AC9CF8BCE3}"/>
          </ac:spMkLst>
        </pc:spChg>
        <pc:picChg chg="add del mod">
          <ac:chgData name="snehit banuri" userId="db45a9587f4dd7ab" providerId="LiveId" clId="{0784D091-03F1-45D4-B0EF-A6C68F8B715F}" dt="2023-05-19T06:52:49.777" v="12725" actId="478"/>
          <ac:picMkLst>
            <pc:docMk/>
            <pc:sldMk cId="3342405284" sldId="270"/>
            <ac:picMk id="1026" creationId="{61A2A81F-81B8-C468-8B9A-C0C032036817}"/>
          </ac:picMkLst>
        </pc:picChg>
        <pc:picChg chg="add mod">
          <ac:chgData name="snehit banuri" userId="db45a9587f4dd7ab" providerId="LiveId" clId="{0784D091-03F1-45D4-B0EF-A6C68F8B715F}" dt="2023-05-19T06:54:33.440" v="12737" actId="1076"/>
          <ac:picMkLst>
            <pc:docMk/>
            <pc:sldMk cId="3342405284" sldId="270"/>
            <ac:picMk id="2050" creationId="{578F69CC-A285-8E1F-7DAF-07AC25805A1A}"/>
          </ac:picMkLst>
        </pc:picChg>
        <pc:picChg chg="add del">
          <ac:chgData name="snehit banuri" userId="db45a9587f4dd7ab" providerId="LiveId" clId="{0784D091-03F1-45D4-B0EF-A6C68F8B715F}" dt="2023-05-18T06:32:17.508" v="9654" actId="478"/>
          <ac:picMkLst>
            <pc:docMk/>
            <pc:sldMk cId="3342405284" sldId="270"/>
            <ac:picMk id="9218" creationId="{779E2800-BAB8-D9D9-C2FE-720AD65EAE46}"/>
          </ac:picMkLst>
        </pc:picChg>
      </pc:sldChg>
      <pc:sldChg chg="addSp delSp modSp add mod">
        <pc:chgData name="snehit banuri" userId="db45a9587f4dd7ab" providerId="LiveId" clId="{0784D091-03F1-45D4-B0EF-A6C68F8B715F}" dt="2023-05-19T07:07:41.048" v="12998" actId="1076"/>
        <pc:sldMkLst>
          <pc:docMk/>
          <pc:sldMk cId="4239891475" sldId="271"/>
        </pc:sldMkLst>
        <pc:spChg chg="add mod">
          <ac:chgData name="snehit banuri" userId="db45a9587f4dd7ab" providerId="LiveId" clId="{0784D091-03F1-45D4-B0EF-A6C68F8B715F}" dt="2023-05-19T07:07:37.595" v="12997" actId="1076"/>
          <ac:spMkLst>
            <pc:docMk/>
            <pc:sldMk cId="4239891475" sldId="271"/>
            <ac:spMk id="2" creationId="{5D78FA37-3D0F-2B4F-BBBC-BE636F7D5ED1}"/>
          </ac:spMkLst>
        </pc:spChg>
        <pc:spChg chg="add del mod">
          <ac:chgData name="snehit banuri" userId="db45a9587f4dd7ab" providerId="LiveId" clId="{0784D091-03F1-45D4-B0EF-A6C68F8B715F}" dt="2023-05-17T18:17:23.070" v="8918" actId="478"/>
          <ac:spMkLst>
            <pc:docMk/>
            <pc:sldMk cId="4239891475" sldId="271"/>
            <ac:spMk id="4" creationId="{A79A0080-6725-83AD-AF2C-7AA9165D6C4A}"/>
          </ac:spMkLst>
        </pc:spChg>
        <pc:spChg chg="add mod">
          <ac:chgData name="snehit banuri" userId="db45a9587f4dd7ab" providerId="LiveId" clId="{0784D091-03F1-45D4-B0EF-A6C68F8B715F}" dt="2023-05-17T18:20:01.913" v="8949" actId="1076"/>
          <ac:spMkLst>
            <pc:docMk/>
            <pc:sldMk cId="4239891475" sldId="271"/>
            <ac:spMk id="5" creationId="{555DB683-2BC2-1411-5C95-EAFFE3D74B4C}"/>
          </ac:spMkLst>
        </pc:spChg>
        <pc:spChg chg="add del mod">
          <ac:chgData name="snehit banuri" userId="db45a9587f4dd7ab" providerId="LiveId" clId="{0784D091-03F1-45D4-B0EF-A6C68F8B715F}" dt="2023-05-17T18:17:23.070" v="8920"/>
          <ac:spMkLst>
            <pc:docMk/>
            <pc:sldMk cId="4239891475" sldId="271"/>
            <ac:spMk id="6" creationId="{4E54E7C6-A93E-8C2A-CB61-DA9B2E7EB9C1}"/>
          </ac:spMkLst>
        </pc:spChg>
        <pc:picChg chg="add del">
          <ac:chgData name="snehit banuri" userId="db45a9587f4dd7ab" providerId="LiveId" clId="{0784D091-03F1-45D4-B0EF-A6C68F8B715F}" dt="2023-05-16T06:06:07.884" v="4915" actId="478"/>
          <ac:picMkLst>
            <pc:docMk/>
            <pc:sldMk cId="4239891475" sldId="271"/>
            <ac:picMk id="10242" creationId="{57A75A69-07F9-84FE-D50A-D44DE779BFF0}"/>
          </ac:picMkLst>
        </pc:picChg>
        <pc:picChg chg="add mod">
          <ac:chgData name="snehit banuri" userId="db45a9587f4dd7ab" providerId="LiveId" clId="{0784D091-03F1-45D4-B0EF-A6C68F8B715F}" dt="2023-05-19T07:07:41.048" v="12998" actId="1076"/>
          <ac:picMkLst>
            <pc:docMk/>
            <pc:sldMk cId="4239891475" sldId="271"/>
            <ac:picMk id="10244" creationId="{154D8217-5900-40DE-2377-2092DE480A12}"/>
          </ac:picMkLst>
        </pc:picChg>
        <pc:picChg chg="add del mod">
          <ac:chgData name="snehit banuri" userId="db45a9587f4dd7ab" providerId="LiveId" clId="{0784D091-03F1-45D4-B0EF-A6C68F8B715F}" dt="2023-05-17T18:17:25.647" v="8921" actId="478"/>
          <ac:picMkLst>
            <pc:docMk/>
            <pc:sldMk cId="4239891475" sldId="271"/>
            <ac:picMk id="10246" creationId="{72E29A2F-BA66-40D1-4F65-8113A55635B5}"/>
          </ac:picMkLst>
        </pc:picChg>
      </pc:sldChg>
      <pc:sldChg chg="addSp delSp modSp add mod">
        <pc:chgData name="snehit banuri" userId="db45a9587f4dd7ab" providerId="LiveId" clId="{0784D091-03F1-45D4-B0EF-A6C68F8B715F}" dt="2023-05-18T13:00:12.703" v="11202" actId="1076"/>
        <pc:sldMkLst>
          <pc:docMk/>
          <pc:sldMk cId="598273260" sldId="272"/>
        </pc:sldMkLst>
        <pc:spChg chg="add mod">
          <ac:chgData name="snehit banuri" userId="db45a9587f4dd7ab" providerId="LiveId" clId="{0784D091-03F1-45D4-B0EF-A6C68F8B715F}" dt="2023-05-18T13:00:12.703" v="11202" actId="1076"/>
          <ac:spMkLst>
            <pc:docMk/>
            <pc:sldMk cId="598273260" sldId="272"/>
            <ac:spMk id="5" creationId="{F24BE77A-79BF-5E34-463B-F9834186115B}"/>
          </ac:spMkLst>
        </pc:spChg>
        <pc:spChg chg="add mod">
          <ac:chgData name="snehit banuri" userId="db45a9587f4dd7ab" providerId="LiveId" clId="{0784D091-03F1-45D4-B0EF-A6C68F8B715F}" dt="2023-05-17T18:17:01.881" v="8912" actId="1076"/>
          <ac:spMkLst>
            <pc:docMk/>
            <pc:sldMk cId="598273260" sldId="272"/>
            <ac:spMk id="7" creationId="{C19B5A06-1C45-04EC-51E7-5AA7CA0FDA04}"/>
          </ac:spMkLst>
        </pc:spChg>
        <pc:picChg chg="add mod">
          <ac:chgData name="snehit banuri" userId="db45a9587f4dd7ab" providerId="LiveId" clId="{0784D091-03F1-45D4-B0EF-A6C68F8B715F}" dt="2023-05-17T18:20:27.632" v="8953" actId="14100"/>
          <ac:picMkLst>
            <pc:docMk/>
            <pc:sldMk cId="598273260" sldId="272"/>
            <ac:picMk id="2" creationId="{7AC57572-1AD9-6CD3-DBFD-F586F9E7C078}"/>
          </ac:picMkLst>
        </pc:picChg>
        <pc:picChg chg="add del">
          <ac:chgData name="snehit banuri" userId="db45a9587f4dd7ab" providerId="LiveId" clId="{0784D091-03F1-45D4-B0EF-A6C68F8B715F}" dt="2023-05-17T18:07:30.425" v="8537" actId="478"/>
          <ac:picMkLst>
            <pc:docMk/>
            <pc:sldMk cId="598273260" sldId="272"/>
            <ac:picMk id="11266" creationId="{642AD1EE-8F40-2721-2DEC-857C7980E4AE}"/>
          </ac:picMkLst>
        </pc:picChg>
      </pc:sldChg>
      <pc:sldChg chg="addSp modSp add mod">
        <pc:chgData name="snehit banuri" userId="db45a9587f4dd7ab" providerId="LiveId" clId="{0784D091-03F1-45D4-B0EF-A6C68F8B715F}" dt="2023-05-18T13:03:06.362" v="11216" actId="20577"/>
        <pc:sldMkLst>
          <pc:docMk/>
          <pc:sldMk cId="73703983" sldId="273"/>
        </pc:sldMkLst>
        <pc:spChg chg="add mod">
          <ac:chgData name="snehit banuri" userId="db45a9587f4dd7ab" providerId="LiveId" clId="{0784D091-03F1-45D4-B0EF-A6C68F8B715F}" dt="2023-05-18T13:03:06.362" v="11216" actId="20577"/>
          <ac:spMkLst>
            <pc:docMk/>
            <pc:sldMk cId="73703983" sldId="273"/>
            <ac:spMk id="2" creationId="{8D8ADED8-A068-22FE-102E-0C0495CB9873}"/>
          </ac:spMkLst>
        </pc:spChg>
        <pc:spChg chg="add mod">
          <ac:chgData name="snehit banuri" userId="db45a9587f4dd7ab" providerId="LiveId" clId="{0784D091-03F1-45D4-B0EF-A6C68F8B715F}" dt="2023-05-18T07:04:40.725" v="10489" actId="255"/>
          <ac:spMkLst>
            <pc:docMk/>
            <pc:sldMk cId="73703983" sldId="273"/>
            <ac:spMk id="4" creationId="{1C8992A7-29A2-9E4A-9364-661AEB21F016}"/>
          </ac:spMkLst>
        </pc:spChg>
        <pc:picChg chg="add mod">
          <ac:chgData name="snehit banuri" userId="db45a9587f4dd7ab" providerId="LiveId" clId="{0784D091-03F1-45D4-B0EF-A6C68F8B715F}" dt="2023-05-18T06:58:59.590" v="10267" actId="1076"/>
          <ac:picMkLst>
            <pc:docMk/>
            <pc:sldMk cId="73703983" sldId="273"/>
            <ac:picMk id="12290" creationId="{970DBB3B-808B-4058-3146-2EA441DCFD44}"/>
          </ac:picMkLst>
        </pc:picChg>
      </pc:sldChg>
      <pc:sldChg chg="addSp delSp modSp add mod">
        <pc:chgData name="snehit banuri" userId="db45a9587f4dd7ab" providerId="LiveId" clId="{0784D091-03F1-45D4-B0EF-A6C68F8B715F}" dt="2023-05-18T13:02:41.828" v="11213" actId="20577"/>
        <pc:sldMkLst>
          <pc:docMk/>
          <pc:sldMk cId="1996397699" sldId="274"/>
        </pc:sldMkLst>
        <pc:spChg chg="add del mod">
          <ac:chgData name="snehit banuri" userId="db45a9587f4dd7ab" providerId="LiveId" clId="{0784D091-03F1-45D4-B0EF-A6C68F8B715F}" dt="2023-05-18T06:56:08.533" v="10240"/>
          <ac:spMkLst>
            <pc:docMk/>
            <pc:sldMk cId="1996397699" sldId="274"/>
            <ac:spMk id="2" creationId="{02501BFD-3399-E497-A761-FC2755284926}"/>
          </ac:spMkLst>
        </pc:spChg>
        <pc:spChg chg="add mod">
          <ac:chgData name="snehit banuri" userId="db45a9587f4dd7ab" providerId="LiveId" clId="{0784D091-03F1-45D4-B0EF-A6C68F8B715F}" dt="2023-05-18T13:02:41.828" v="11213" actId="20577"/>
          <ac:spMkLst>
            <pc:docMk/>
            <pc:sldMk cId="1996397699" sldId="274"/>
            <ac:spMk id="4" creationId="{4FEA69FE-3A88-FB79-24BE-5190A979D7B2}"/>
          </ac:spMkLst>
        </pc:spChg>
        <pc:spChg chg="add mod">
          <ac:chgData name="snehit banuri" userId="db45a9587f4dd7ab" providerId="LiveId" clId="{0784D091-03F1-45D4-B0EF-A6C68F8B715F}" dt="2023-05-18T07:10:55.716" v="10559" actId="122"/>
          <ac:spMkLst>
            <pc:docMk/>
            <pc:sldMk cId="1996397699" sldId="274"/>
            <ac:spMk id="5" creationId="{32D9FB60-DE6B-CA94-C6E3-267DA11FCE92}"/>
          </ac:spMkLst>
        </pc:spChg>
        <pc:picChg chg="add mod">
          <ac:chgData name="snehit banuri" userId="db45a9587f4dd7ab" providerId="LiveId" clId="{0784D091-03F1-45D4-B0EF-A6C68F8B715F}" dt="2023-05-18T07:11:07.908" v="10560" actId="14100"/>
          <ac:picMkLst>
            <pc:docMk/>
            <pc:sldMk cId="1996397699" sldId="274"/>
            <ac:picMk id="13314" creationId="{160A3C42-F6FE-F973-5895-9D17803841EB}"/>
          </ac:picMkLst>
        </pc:picChg>
      </pc:sldChg>
      <pc:sldChg chg="add del">
        <pc:chgData name="snehit banuri" userId="db45a9587f4dd7ab" providerId="LiveId" clId="{0784D091-03F1-45D4-B0EF-A6C68F8B715F}" dt="2023-05-16T05:48:59.855" v="4746" actId="2696"/>
        <pc:sldMkLst>
          <pc:docMk/>
          <pc:sldMk cId="61653777" sldId="275"/>
        </pc:sldMkLst>
      </pc:sldChg>
      <pc:sldChg chg="addSp modSp add mod">
        <pc:chgData name="snehit banuri" userId="db45a9587f4dd7ab" providerId="LiveId" clId="{0784D091-03F1-45D4-B0EF-A6C68F8B715F}" dt="2023-05-18T13:04:27.390" v="11220" actId="1076"/>
        <pc:sldMkLst>
          <pc:docMk/>
          <pc:sldMk cId="3758136912" sldId="275"/>
        </pc:sldMkLst>
        <pc:spChg chg="add mod">
          <ac:chgData name="snehit banuri" userId="db45a9587f4dd7ab" providerId="LiveId" clId="{0784D091-03F1-45D4-B0EF-A6C68F8B715F}" dt="2023-05-17T17:53:06.664" v="8349" actId="255"/>
          <ac:spMkLst>
            <pc:docMk/>
            <pc:sldMk cId="3758136912" sldId="275"/>
            <ac:spMk id="2" creationId="{DEC64AF6-D02C-4A88-2EC4-31D94540FAF2}"/>
          </ac:spMkLst>
        </pc:spChg>
        <pc:spChg chg="add mod">
          <ac:chgData name="snehit banuri" userId="db45a9587f4dd7ab" providerId="LiveId" clId="{0784D091-03F1-45D4-B0EF-A6C68F8B715F}" dt="2023-05-18T13:04:27.390" v="11220" actId="1076"/>
          <ac:spMkLst>
            <pc:docMk/>
            <pc:sldMk cId="3758136912" sldId="275"/>
            <ac:spMk id="4" creationId="{5ABD650E-936F-B81E-356D-3E41FEAFCE7E}"/>
          </ac:spMkLst>
        </pc:spChg>
        <pc:picChg chg="add mod">
          <ac:chgData name="snehit banuri" userId="db45a9587f4dd7ab" providerId="LiveId" clId="{0784D091-03F1-45D4-B0EF-A6C68F8B715F}" dt="2023-05-17T17:53:54.718" v="8354" actId="1076"/>
          <ac:picMkLst>
            <pc:docMk/>
            <pc:sldMk cId="3758136912" sldId="275"/>
            <ac:picMk id="14338" creationId="{6F88E84C-7FFE-F43A-D887-3FCAA7A37223}"/>
          </ac:picMkLst>
        </pc:picChg>
      </pc:sldChg>
      <pc:sldChg chg="addSp delSp modSp add mod ord">
        <pc:chgData name="snehit banuri" userId="db45a9587f4dd7ab" providerId="LiveId" clId="{0784D091-03F1-45D4-B0EF-A6C68F8B715F}" dt="2023-05-18T13:16:02.130" v="11300" actId="20577"/>
        <pc:sldMkLst>
          <pc:docMk/>
          <pc:sldMk cId="2436968048" sldId="276"/>
        </pc:sldMkLst>
        <pc:spChg chg="add del mod">
          <ac:chgData name="snehit banuri" userId="db45a9587f4dd7ab" providerId="LiveId" clId="{0784D091-03F1-45D4-B0EF-A6C68F8B715F}" dt="2023-05-18T06:51:28.729" v="10221"/>
          <ac:spMkLst>
            <pc:docMk/>
            <pc:sldMk cId="2436968048" sldId="276"/>
            <ac:spMk id="2" creationId="{18BE4A20-B9B4-4504-B678-2AA5152067D4}"/>
          </ac:spMkLst>
        </pc:spChg>
        <pc:spChg chg="add mod">
          <ac:chgData name="snehit banuri" userId="db45a9587f4dd7ab" providerId="LiveId" clId="{0784D091-03F1-45D4-B0EF-A6C68F8B715F}" dt="2023-05-18T13:16:02.130" v="11300" actId="20577"/>
          <ac:spMkLst>
            <pc:docMk/>
            <pc:sldMk cId="2436968048" sldId="276"/>
            <ac:spMk id="4" creationId="{7AAEA2AB-CCA1-314A-00F4-CDAC4D8BC758}"/>
          </ac:spMkLst>
        </pc:spChg>
        <pc:spChg chg="add mod">
          <ac:chgData name="snehit banuri" userId="db45a9587f4dd7ab" providerId="LiveId" clId="{0784D091-03F1-45D4-B0EF-A6C68F8B715F}" dt="2023-05-18T07:18:39.346" v="10812" actId="20577"/>
          <ac:spMkLst>
            <pc:docMk/>
            <pc:sldMk cId="2436968048" sldId="276"/>
            <ac:spMk id="5" creationId="{8627711C-22C9-FB90-3A1F-2CFBE8FC158F}"/>
          </ac:spMkLst>
        </pc:spChg>
        <pc:picChg chg="add mod">
          <ac:chgData name="snehit banuri" userId="db45a9587f4dd7ab" providerId="LiveId" clId="{0784D091-03F1-45D4-B0EF-A6C68F8B715F}" dt="2023-05-18T07:13:34.276" v="10579" actId="14100"/>
          <ac:picMkLst>
            <pc:docMk/>
            <pc:sldMk cId="2436968048" sldId="276"/>
            <ac:picMk id="15362" creationId="{AD7EC6E5-8D5D-58EE-0ED7-6A1DD72E050E}"/>
          </ac:picMkLst>
        </pc:picChg>
      </pc:sldChg>
      <pc:sldChg chg="addSp modSp add mod">
        <pc:chgData name="snehit banuri" userId="db45a9587f4dd7ab" providerId="LiveId" clId="{0784D091-03F1-45D4-B0EF-A6C68F8B715F}" dt="2023-05-18T13:15:55.677" v="11294" actId="20577"/>
        <pc:sldMkLst>
          <pc:docMk/>
          <pc:sldMk cId="2136211385" sldId="277"/>
        </pc:sldMkLst>
        <pc:spChg chg="add mod">
          <ac:chgData name="snehit banuri" userId="db45a9587f4dd7ab" providerId="LiveId" clId="{0784D091-03F1-45D4-B0EF-A6C68F8B715F}" dt="2023-05-18T13:15:55.677" v="11294" actId="20577"/>
          <ac:spMkLst>
            <pc:docMk/>
            <pc:sldMk cId="2136211385" sldId="277"/>
            <ac:spMk id="2" creationId="{A5FBEA96-8F48-3667-F6F9-DBD9DC66741F}"/>
          </ac:spMkLst>
        </pc:spChg>
        <pc:spChg chg="add mod">
          <ac:chgData name="snehit banuri" userId="db45a9587f4dd7ab" providerId="LiveId" clId="{0784D091-03F1-45D4-B0EF-A6C68F8B715F}" dt="2023-05-17T19:21:44.131" v="9172" actId="122"/>
          <ac:spMkLst>
            <pc:docMk/>
            <pc:sldMk cId="2136211385" sldId="277"/>
            <ac:spMk id="4" creationId="{EBC42D3B-CDD6-4FF1-1827-6EAA0205AF17}"/>
          </ac:spMkLst>
        </pc:spChg>
        <pc:picChg chg="add mod">
          <ac:chgData name="snehit banuri" userId="db45a9587f4dd7ab" providerId="LiveId" clId="{0784D091-03F1-45D4-B0EF-A6C68F8B715F}" dt="2023-05-17T19:18:21.228" v="9046" actId="1076"/>
          <ac:picMkLst>
            <pc:docMk/>
            <pc:sldMk cId="2136211385" sldId="277"/>
            <ac:picMk id="16386" creationId="{1C9B208A-BDA7-5287-CCD0-16E80D2B1838}"/>
          </ac:picMkLst>
        </pc:picChg>
      </pc:sldChg>
      <pc:sldChg chg="addSp delSp modSp add mod">
        <pc:chgData name="snehit banuri" userId="db45a9587f4dd7ab" providerId="LiveId" clId="{0784D091-03F1-45D4-B0EF-A6C68F8B715F}" dt="2023-05-19T07:06:18.157" v="12993" actId="1076"/>
        <pc:sldMkLst>
          <pc:docMk/>
          <pc:sldMk cId="742304880" sldId="278"/>
        </pc:sldMkLst>
        <pc:spChg chg="add mod">
          <ac:chgData name="snehit banuri" userId="db45a9587f4dd7ab" providerId="LiveId" clId="{0784D091-03F1-45D4-B0EF-A6C68F8B715F}" dt="2023-05-19T07:06:18.157" v="12993" actId="1076"/>
          <ac:spMkLst>
            <pc:docMk/>
            <pc:sldMk cId="742304880" sldId="278"/>
            <ac:spMk id="2" creationId="{9AB46316-BEF5-8CC4-A3C9-6EEEB16A2B98}"/>
          </ac:spMkLst>
        </pc:spChg>
        <pc:spChg chg="add del mod">
          <ac:chgData name="snehit banuri" userId="db45a9587f4dd7ab" providerId="LiveId" clId="{0784D091-03F1-45D4-B0EF-A6C68F8B715F}" dt="2023-05-18T06:29:31.316" v="9653"/>
          <ac:spMkLst>
            <pc:docMk/>
            <pc:sldMk cId="742304880" sldId="278"/>
            <ac:spMk id="4" creationId="{752AC4B0-F868-0DED-31FA-E4B27B0F159D}"/>
          </ac:spMkLst>
        </pc:spChg>
        <pc:spChg chg="add mod">
          <ac:chgData name="snehit banuri" userId="db45a9587f4dd7ab" providerId="LiveId" clId="{0784D091-03F1-45D4-B0EF-A6C68F8B715F}" dt="2023-05-18T06:43:18.463" v="9922" actId="1076"/>
          <ac:spMkLst>
            <pc:docMk/>
            <pc:sldMk cId="742304880" sldId="278"/>
            <ac:spMk id="5" creationId="{846B482A-E683-593E-4227-962AF4CDF5DA}"/>
          </ac:spMkLst>
        </pc:spChg>
        <pc:picChg chg="add del mod">
          <ac:chgData name="snehit banuri" userId="db45a9587f4dd7ab" providerId="LiveId" clId="{0784D091-03F1-45D4-B0EF-A6C68F8B715F}" dt="2023-05-17T19:39:44.355" v="9252" actId="478"/>
          <ac:picMkLst>
            <pc:docMk/>
            <pc:sldMk cId="742304880" sldId="278"/>
            <ac:picMk id="17410" creationId="{6EB0D3F2-3836-B57E-BB8E-8694C6E7CF8D}"/>
          </ac:picMkLst>
        </pc:picChg>
        <pc:picChg chg="add del mod">
          <ac:chgData name="snehit banuri" userId="db45a9587f4dd7ab" providerId="LiveId" clId="{0784D091-03F1-45D4-B0EF-A6C68F8B715F}" dt="2023-05-16T06:29:06.979" v="5039" actId="478"/>
          <ac:picMkLst>
            <pc:docMk/>
            <pc:sldMk cId="742304880" sldId="278"/>
            <ac:picMk id="17412" creationId="{0B407152-26FD-A0AD-36C3-88E4987CB1B7}"/>
          </ac:picMkLst>
        </pc:picChg>
        <pc:picChg chg="add mod">
          <ac:chgData name="snehit banuri" userId="db45a9587f4dd7ab" providerId="LiveId" clId="{0784D091-03F1-45D4-B0EF-A6C68F8B715F}" dt="2023-05-19T07:06:08.163" v="12992" actId="1076"/>
          <ac:picMkLst>
            <pc:docMk/>
            <pc:sldMk cId="742304880" sldId="278"/>
            <ac:picMk id="17414" creationId="{98BFDCFF-31E2-7D26-6C55-7713F794069E}"/>
          </ac:picMkLst>
        </pc:picChg>
      </pc:sldChg>
      <pc:sldChg chg="addSp modSp add mod">
        <pc:chgData name="snehit banuri" userId="db45a9587f4dd7ab" providerId="LiveId" clId="{0784D091-03F1-45D4-B0EF-A6C68F8B715F}" dt="2023-05-18T13:18:50.046" v="11483" actId="20577"/>
        <pc:sldMkLst>
          <pc:docMk/>
          <pc:sldMk cId="3822098301" sldId="279"/>
        </pc:sldMkLst>
        <pc:spChg chg="add mod">
          <ac:chgData name="snehit banuri" userId="db45a9587f4dd7ab" providerId="LiveId" clId="{0784D091-03F1-45D4-B0EF-A6C68F8B715F}" dt="2023-05-18T13:18:50.046" v="11483" actId="20577"/>
          <ac:spMkLst>
            <pc:docMk/>
            <pc:sldMk cId="3822098301" sldId="279"/>
            <ac:spMk id="4" creationId="{140AA231-83A8-D007-3ED3-098071ADEF82}"/>
          </ac:spMkLst>
        </pc:spChg>
        <pc:spChg chg="add mod">
          <ac:chgData name="snehit banuri" userId="db45a9587f4dd7ab" providerId="LiveId" clId="{0784D091-03F1-45D4-B0EF-A6C68F8B715F}" dt="2023-05-18T06:50:25.023" v="10208" actId="1076"/>
          <ac:spMkLst>
            <pc:docMk/>
            <pc:sldMk cId="3822098301" sldId="279"/>
            <ac:spMk id="5" creationId="{10E20953-46BE-C2DF-E2B5-D7E9786415FD}"/>
          </ac:spMkLst>
        </pc:spChg>
        <pc:picChg chg="add mod">
          <ac:chgData name="snehit banuri" userId="db45a9587f4dd7ab" providerId="LiveId" clId="{0784D091-03F1-45D4-B0EF-A6C68F8B715F}" dt="2023-05-18T06:47:18.335" v="10034" actId="1076"/>
          <ac:picMkLst>
            <pc:docMk/>
            <pc:sldMk cId="3822098301" sldId="279"/>
            <ac:picMk id="2" creationId="{59B2ECB3-B559-257A-C06B-2A0BA1F354A4}"/>
          </ac:picMkLst>
        </pc:picChg>
      </pc:sldChg>
      <pc:sldChg chg="addSp delSp modSp add ord">
        <pc:chgData name="snehit banuri" userId="db45a9587f4dd7ab" providerId="LiveId" clId="{0784D091-03F1-45D4-B0EF-A6C68F8B715F}" dt="2023-05-19T06:10:26.852" v="12215" actId="1076"/>
        <pc:sldMkLst>
          <pc:docMk/>
          <pc:sldMk cId="498752439" sldId="280"/>
        </pc:sldMkLst>
        <pc:picChg chg="add mod">
          <ac:chgData name="snehit banuri" userId="db45a9587f4dd7ab" providerId="LiveId" clId="{0784D091-03F1-45D4-B0EF-A6C68F8B715F}" dt="2023-05-19T06:10:26.852" v="12215" actId="1076"/>
          <ac:picMkLst>
            <pc:docMk/>
            <pc:sldMk cId="498752439" sldId="280"/>
            <ac:picMk id="1026" creationId="{398071BA-64F2-DACC-A302-F8285031C92A}"/>
          </ac:picMkLst>
        </pc:picChg>
        <pc:picChg chg="add del mod">
          <ac:chgData name="snehit banuri" userId="db45a9587f4dd7ab" providerId="LiveId" clId="{0784D091-03F1-45D4-B0EF-A6C68F8B715F}" dt="2023-05-18T07:23:13.937" v="10824" actId="478"/>
          <ac:picMkLst>
            <pc:docMk/>
            <pc:sldMk cId="498752439" sldId="280"/>
            <ac:picMk id="3074" creationId="{158D368A-7F1B-0E96-28C1-E2C7F70F7ECA}"/>
          </ac:picMkLst>
        </pc:picChg>
      </pc:sldChg>
      <pc:sldChg chg="addSp modSp add ord">
        <pc:chgData name="snehit banuri" userId="db45a9587f4dd7ab" providerId="LiveId" clId="{0784D091-03F1-45D4-B0EF-A6C68F8B715F}" dt="2023-05-19T07:18:26.315" v="13219" actId="1076"/>
        <pc:sldMkLst>
          <pc:docMk/>
          <pc:sldMk cId="3564972993" sldId="281"/>
        </pc:sldMkLst>
        <pc:picChg chg="add mod">
          <ac:chgData name="snehit banuri" userId="db45a9587f4dd7ab" providerId="LiveId" clId="{0784D091-03F1-45D4-B0EF-A6C68F8B715F}" dt="2023-05-19T07:18:26.315" v="13219" actId="1076"/>
          <ac:picMkLst>
            <pc:docMk/>
            <pc:sldMk cId="3564972993" sldId="281"/>
            <ac:picMk id="4098" creationId="{7BCFC6B9-4CD7-0252-B037-652F4740E461}"/>
          </ac:picMkLst>
        </pc:picChg>
      </pc:sldChg>
      <pc:sldChg chg="add del">
        <pc:chgData name="snehit banuri" userId="db45a9587f4dd7ab" providerId="LiveId" clId="{0784D091-03F1-45D4-B0EF-A6C68F8B715F}" dt="2023-05-18T14:13:55.734" v="11492" actId="47"/>
        <pc:sldMkLst>
          <pc:docMk/>
          <pc:sldMk cId="323885864" sldId="282"/>
        </pc:sldMkLst>
      </pc:sldChg>
      <pc:sldChg chg="addSp modSp add mod">
        <pc:chgData name="snehit banuri" userId="db45a9587f4dd7ab" providerId="LiveId" clId="{0784D091-03F1-45D4-B0EF-A6C68F8B715F}" dt="2023-05-20T03:47:25.750" v="15152" actId="20577"/>
        <pc:sldMkLst>
          <pc:docMk/>
          <pc:sldMk cId="1388046816" sldId="283"/>
        </pc:sldMkLst>
        <pc:spChg chg="add mod">
          <ac:chgData name="snehit banuri" userId="db45a9587f4dd7ab" providerId="LiveId" clId="{0784D091-03F1-45D4-B0EF-A6C68F8B715F}" dt="2023-05-18T14:14:31.260" v="11508" actId="1076"/>
          <ac:spMkLst>
            <pc:docMk/>
            <pc:sldMk cId="1388046816" sldId="283"/>
            <ac:spMk id="2" creationId="{94477831-2634-486E-B637-4554A4E656DE}"/>
          </ac:spMkLst>
        </pc:spChg>
        <pc:spChg chg="add mod">
          <ac:chgData name="snehit banuri" userId="db45a9587f4dd7ab" providerId="LiveId" clId="{0784D091-03F1-45D4-B0EF-A6C68F8B715F}" dt="2023-05-20T03:47:25.750" v="15152" actId="20577"/>
          <ac:spMkLst>
            <pc:docMk/>
            <pc:sldMk cId="1388046816" sldId="283"/>
            <ac:spMk id="4" creationId="{40D1AA17-5226-E4BA-CB0B-CA9805B80BBD}"/>
          </ac:spMkLst>
        </pc:spChg>
      </pc:sldChg>
      <pc:sldChg chg="addSp delSp modSp add mod ord">
        <pc:chgData name="snehit banuri" userId="db45a9587f4dd7ab" providerId="LiveId" clId="{0784D091-03F1-45D4-B0EF-A6C68F8B715F}" dt="2023-05-19T07:17:27.356" v="13208" actId="20577"/>
        <pc:sldMkLst>
          <pc:docMk/>
          <pc:sldMk cId="4004198744" sldId="284"/>
        </pc:sldMkLst>
        <pc:spChg chg="add del mod">
          <ac:chgData name="snehit banuri" userId="db45a9587f4dd7ab" providerId="LiveId" clId="{0784D091-03F1-45D4-B0EF-A6C68F8B715F}" dt="2023-05-19T06:19:26.989" v="12224"/>
          <ac:spMkLst>
            <pc:docMk/>
            <pc:sldMk cId="4004198744" sldId="284"/>
            <ac:spMk id="5" creationId="{2601F3B2-D936-79EB-F66A-DA5244D6C385}"/>
          </ac:spMkLst>
        </pc:spChg>
        <pc:spChg chg="add del mod">
          <ac:chgData name="snehit banuri" userId="db45a9587f4dd7ab" providerId="LiveId" clId="{0784D091-03F1-45D4-B0EF-A6C68F8B715F}" dt="2023-05-19T06:20:05.222" v="12228"/>
          <ac:spMkLst>
            <pc:docMk/>
            <pc:sldMk cId="4004198744" sldId="284"/>
            <ac:spMk id="6" creationId="{1454FF10-F413-77CB-D298-3E9661112869}"/>
          </ac:spMkLst>
        </pc:spChg>
        <pc:spChg chg="add mod">
          <ac:chgData name="snehit banuri" userId="db45a9587f4dd7ab" providerId="LiveId" clId="{0784D091-03F1-45D4-B0EF-A6C68F8B715F}" dt="2023-05-19T07:17:27.356" v="13208" actId="20577"/>
          <ac:spMkLst>
            <pc:docMk/>
            <pc:sldMk cId="4004198744" sldId="284"/>
            <ac:spMk id="7" creationId="{F049AFB6-84D7-8A92-42F5-42540A084235}"/>
          </ac:spMkLst>
        </pc:spChg>
        <pc:spChg chg="add mod">
          <ac:chgData name="snehit banuri" userId="db45a9587f4dd7ab" providerId="LiveId" clId="{0784D091-03F1-45D4-B0EF-A6C68F8B715F}" dt="2023-05-19T06:26:49.487" v="12382" actId="1076"/>
          <ac:spMkLst>
            <pc:docMk/>
            <pc:sldMk cId="4004198744" sldId="284"/>
            <ac:spMk id="8" creationId="{4969B8E6-F660-ED20-4F0A-418341E71FA4}"/>
          </ac:spMkLst>
        </pc:spChg>
        <pc:picChg chg="add mod">
          <ac:chgData name="snehit banuri" userId="db45a9587f4dd7ab" providerId="LiveId" clId="{0784D091-03F1-45D4-B0EF-A6C68F8B715F}" dt="2023-05-19T06:31:59.887" v="12389" actId="14100"/>
          <ac:picMkLst>
            <pc:docMk/>
            <pc:sldMk cId="4004198744" sldId="284"/>
            <ac:picMk id="4" creationId="{7A02B1B6-267F-977D-AE96-CB14586C525A}"/>
          </ac:picMkLst>
        </pc:picChg>
        <pc:picChg chg="add mod">
          <ac:chgData name="snehit banuri" userId="db45a9587f4dd7ab" providerId="LiveId" clId="{0784D091-03F1-45D4-B0EF-A6C68F8B715F}" dt="2023-05-19T06:32:04.265" v="12390" actId="1076"/>
          <ac:picMkLst>
            <pc:docMk/>
            <pc:sldMk cId="4004198744" sldId="284"/>
            <ac:picMk id="10" creationId="{1B1EF184-8589-3CB6-92CA-3A6919AB210F}"/>
          </ac:picMkLst>
        </pc:picChg>
        <pc:picChg chg="add del mod">
          <ac:chgData name="snehit banuri" userId="db45a9587f4dd7ab" providerId="LiveId" clId="{0784D091-03F1-45D4-B0EF-A6C68F8B715F}" dt="2023-05-19T06:31:38.171" v="12383" actId="478"/>
          <ac:picMkLst>
            <pc:docMk/>
            <pc:sldMk cId="4004198744" sldId="284"/>
            <ac:picMk id="1026" creationId="{63F08A3E-1ABF-C04C-8418-649C911185D3}"/>
          </ac:picMkLst>
        </pc:picChg>
      </pc:sldChg>
      <pc:sldChg chg="addSp delSp modSp add mod ord">
        <pc:chgData name="snehit banuri" userId="db45a9587f4dd7ab" providerId="LiveId" clId="{0784D091-03F1-45D4-B0EF-A6C68F8B715F}" dt="2023-05-19T07:17:09.904" v="13205"/>
        <pc:sldMkLst>
          <pc:docMk/>
          <pc:sldMk cId="137380701" sldId="285"/>
        </pc:sldMkLst>
        <pc:spChg chg="add mod">
          <ac:chgData name="snehit banuri" userId="db45a9587f4dd7ab" providerId="LiveId" clId="{0784D091-03F1-45D4-B0EF-A6C68F8B715F}" dt="2023-05-19T07:17:08.382" v="13203" actId="20577"/>
          <ac:spMkLst>
            <pc:docMk/>
            <pc:sldMk cId="137380701" sldId="285"/>
            <ac:spMk id="2" creationId="{315C90CB-C399-723B-FB99-8C291153EA7D}"/>
          </ac:spMkLst>
        </pc:spChg>
        <pc:spChg chg="add del mod">
          <ac:chgData name="snehit banuri" userId="db45a9587f4dd7ab" providerId="LiveId" clId="{0784D091-03F1-45D4-B0EF-A6C68F8B715F}" dt="2023-05-19T07:17:09.904" v="13205"/>
          <ac:spMkLst>
            <pc:docMk/>
            <pc:sldMk cId="137380701" sldId="285"/>
            <ac:spMk id="4" creationId="{D9E8A26C-ACD2-2C9E-8D56-F5CCFDA15F5E}"/>
          </ac:spMkLst>
        </pc:spChg>
        <pc:spChg chg="add mod">
          <ac:chgData name="snehit banuri" userId="db45a9587f4dd7ab" providerId="LiveId" clId="{0784D091-03F1-45D4-B0EF-A6C68F8B715F}" dt="2023-05-19T07:16:50.078" v="13199" actId="122"/>
          <ac:spMkLst>
            <pc:docMk/>
            <pc:sldMk cId="137380701" sldId="285"/>
            <ac:spMk id="5" creationId="{5E585069-4284-6861-7232-0C65E3CB95C5}"/>
          </ac:spMkLst>
        </pc:spChg>
        <pc:picChg chg="add mod">
          <ac:chgData name="snehit banuri" userId="db45a9587f4dd7ab" providerId="LiveId" clId="{0784D091-03F1-45D4-B0EF-A6C68F8B715F}" dt="2023-05-19T07:12:48.749" v="13020" actId="1076"/>
          <ac:picMkLst>
            <pc:docMk/>
            <pc:sldMk cId="137380701" sldId="285"/>
            <ac:picMk id="3074" creationId="{21CABE1B-1E72-3460-DD61-34D6489EE7C8}"/>
          </ac:picMkLst>
        </pc:picChg>
      </pc:sldChg>
      <pc:sldChg chg="addSp delSp modSp add mod">
        <pc:chgData name="snehit banuri" userId="db45a9587f4dd7ab" providerId="LiveId" clId="{0784D091-03F1-45D4-B0EF-A6C68F8B715F}" dt="2023-05-20T03:46:36.509" v="15148" actId="20577"/>
        <pc:sldMkLst>
          <pc:docMk/>
          <pc:sldMk cId="2899921293" sldId="286"/>
        </pc:sldMkLst>
        <pc:spChg chg="add mod">
          <ac:chgData name="snehit banuri" userId="db45a9587f4dd7ab" providerId="LiveId" clId="{0784D091-03F1-45D4-B0EF-A6C68F8B715F}" dt="2023-05-19T14:49:04.408" v="14932" actId="255"/>
          <ac:spMkLst>
            <pc:docMk/>
            <pc:sldMk cId="2899921293" sldId="286"/>
            <ac:spMk id="2" creationId="{B050AFCA-7E0E-410D-1A29-F59B8364AAB7}"/>
          </ac:spMkLst>
        </pc:spChg>
        <pc:spChg chg="add del mod">
          <ac:chgData name="snehit banuri" userId="db45a9587f4dd7ab" providerId="LiveId" clId="{0784D091-03F1-45D4-B0EF-A6C68F8B715F}" dt="2023-05-19T14:35:44.324" v="14086"/>
          <ac:spMkLst>
            <pc:docMk/>
            <pc:sldMk cId="2899921293" sldId="286"/>
            <ac:spMk id="4" creationId="{3BEDACCB-5C44-5B9F-E6AF-6E5BF9874EE2}"/>
          </ac:spMkLst>
        </pc:spChg>
        <pc:spChg chg="add mod">
          <ac:chgData name="snehit banuri" userId="db45a9587f4dd7ab" providerId="LiveId" clId="{0784D091-03F1-45D4-B0EF-A6C68F8B715F}" dt="2023-05-20T03:46:36.509" v="15148" actId="20577"/>
          <ac:spMkLst>
            <pc:docMk/>
            <pc:sldMk cId="2899921293" sldId="286"/>
            <ac:spMk id="5" creationId="{2A1A1244-2F78-C2DF-574C-8A9E647826FE}"/>
          </ac:spMkLst>
        </pc:spChg>
      </pc:sldChg>
      <pc:sldChg chg="addSp add">
        <pc:chgData name="snehit banuri" userId="db45a9587f4dd7ab" providerId="LiveId" clId="{0784D091-03F1-45D4-B0EF-A6C68F8B715F}" dt="2023-05-20T03:51:38.741" v="15153"/>
        <pc:sldMkLst>
          <pc:docMk/>
          <pc:sldMk cId="2987457074" sldId="287"/>
        </pc:sldMkLst>
        <pc:picChg chg="add">
          <ac:chgData name="snehit banuri" userId="db45a9587f4dd7ab" providerId="LiveId" clId="{0784D091-03F1-45D4-B0EF-A6C68F8B715F}" dt="2023-05-20T03:51:38.741" v="15153"/>
          <ac:picMkLst>
            <pc:docMk/>
            <pc:sldMk cId="2987457074" sldId="287"/>
            <ac:picMk id="1026" creationId="{AB0B860D-1B5F-D5BC-30C2-0B65A2211D45}"/>
          </ac:picMkLst>
        </pc:picChg>
      </pc:sldChg>
      <pc:sldChg chg="addSp delSp modSp add">
        <pc:chgData name="snehit banuri" userId="db45a9587f4dd7ab" providerId="LiveId" clId="{0784D091-03F1-45D4-B0EF-A6C68F8B715F}" dt="2023-05-20T03:54:51.343" v="15164" actId="14100"/>
        <pc:sldMkLst>
          <pc:docMk/>
          <pc:sldMk cId="668169319" sldId="288"/>
        </pc:sldMkLst>
        <pc:picChg chg="add del mod">
          <ac:chgData name="snehit banuri" userId="db45a9587f4dd7ab" providerId="LiveId" clId="{0784D091-03F1-45D4-B0EF-A6C68F8B715F}" dt="2023-05-20T03:53:09.390" v="15159" actId="478"/>
          <ac:picMkLst>
            <pc:docMk/>
            <pc:sldMk cId="668169319" sldId="288"/>
            <ac:picMk id="2050" creationId="{A94157F0-1F95-F117-8F2D-8A9D43631F87}"/>
          </ac:picMkLst>
        </pc:picChg>
        <pc:picChg chg="add mod">
          <ac:chgData name="snehit banuri" userId="db45a9587f4dd7ab" providerId="LiveId" clId="{0784D091-03F1-45D4-B0EF-A6C68F8B715F}" dt="2023-05-20T03:54:51.343" v="15164" actId="14100"/>
          <ac:picMkLst>
            <pc:docMk/>
            <pc:sldMk cId="668169319" sldId="288"/>
            <ac:picMk id="2052" creationId="{89C27D0D-7A34-8F6E-95B7-A878B7A4BD0D}"/>
          </ac:picMkLst>
        </pc:picChg>
      </pc:sldChg>
      <pc:sldChg chg="add">
        <pc:chgData name="snehit banuri" userId="db45a9587f4dd7ab" providerId="LiveId" clId="{0784D091-03F1-45D4-B0EF-A6C68F8B715F}" dt="2023-05-16T06:10:53.222" v="4937" actId="2890"/>
        <pc:sldMkLst>
          <pc:docMk/>
          <pc:sldMk cId="975367350" sldId="289"/>
        </pc:sldMkLst>
      </pc:sldChg>
      <pc:sldChg chg="add">
        <pc:chgData name="snehit banuri" userId="db45a9587f4dd7ab" providerId="LiveId" clId="{0784D091-03F1-45D4-B0EF-A6C68F8B715F}" dt="2023-05-16T06:10:55.717" v="4938" actId="2890"/>
        <pc:sldMkLst>
          <pc:docMk/>
          <pc:sldMk cId="1587074594" sldId="290"/>
        </pc:sldMkLst>
      </pc:sldChg>
      <pc:sldChg chg="addSp modSp new mod">
        <pc:chgData name="snehit banuri" userId="db45a9587f4dd7ab" providerId="LiveId" clId="{0784D091-03F1-45D4-B0EF-A6C68F8B715F}" dt="2023-05-19T06:59:06.586" v="12928" actId="207"/>
        <pc:sldMkLst>
          <pc:docMk/>
          <pc:sldMk cId="2111789173" sldId="291"/>
        </pc:sldMkLst>
        <pc:spChg chg="add mod">
          <ac:chgData name="snehit banuri" userId="db45a9587f4dd7ab" providerId="LiveId" clId="{0784D091-03F1-45D4-B0EF-A6C68F8B715F}" dt="2023-05-19T06:59:06.586" v="12928" actId="207"/>
          <ac:spMkLst>
            <pc:docMk/>
            <pc:sldMk cId="2111789173" sldId="291"/>
            <ac:spMk id="2" creationId="{D8A3FF9C-F5A3-012A-97E5-EDB578050C11}"/>
          </ac:spMkLst>
        </pc:spChg>
        <pc:spChg chg="add mod">
          <ac:chgData name="snehit banuri" userId="db45a9587f4dd7ab" providerId="LiveId" clId="{0784D091-03F1-45D4-B0EF-A6C68F8B715F}" dt="2023-05-17T14:37:44.503" v="7501" actId="1076"/>
          <ac:spMkLst>
            <pc:docMk/>
            <pc:sldMk cId="2111789173" sldId="291"/>
            <ac:spMk id="3" creationId="{E71F3E38-6AD4-39F7-8007-C98E5CDAD5FE}"/>
          </ac:spMkLst>
        </pc:spChg>
        <pc:picChg chg="add mod">
          <ac:chgData name="snehit banuri" userId="db45a9587f4dd7ab" providerId="LiveId" clId="{0784D091-03F1-45D4-B0EF-A6C68F8B715F}" dt="2023-05-17T14:36:43.381" v="7496" actId="14100"/>
          <ac:picMkLst>
            <pc:docMk/>
            <pc:sldMk cId="2111789173" sldId="291"/>
            <ac:picMk id="1026" creationId="{887A52D8-CF99-3FFD-BED4-BB2313C82637}"/>
          </ac:picMkLst>
        </pc:picChg>
        <pc:picChg chg="add mod">
          <ac:chgData name="snehit banuri" userId="db45a9587f4dd7ab" providerId="LiveId" clId="{0784D091-03F1-45D4-B0EF-A6C68F8B715F}" dt="2023-05-17T14:36:28.046" v="7493" actId="1076"/>
          <ac:picMkLst>
            <pc:docMk/>
            <pc:sldMk cId="2111789173" sldId="291"/>
            <ac:picMk id="1028" creationId="{E952D9A6-E67B-9094-5B73-6868701818F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2860-BD4B-A40A-82D8-5FD57A045B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1C9DBC-CBBA-83A2-5F9C-678E982C1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222E8F-4140-2877-71B4-980C883CB98B}"/>
              </a:ext>
            </a:extLst>
          </p:cNvPr>
          <p:cNvSpPr>
            <a:spLocks noGrp="1"/>
          </p:cNvSpPr>
          <p:nvPr>
            <p:ph type="dt" sz="half" idx="10"/>
          </p:nvPr>
        </p:nvSpPr>
        <p:spPr/>
        <p:txBody>
          <a:bodyPr/>
          <a:lstStyle/>
          <a:p>
            <a:fld id="{6418D4CC-89DC-4779-BCCF-13940130C33F}" type="datetimeFigureOut">
              <a:rPr lang="en-IN" smtClean="0"/>
              <a:t>20-05-2023</a:t>
            </a:fld>
            <a:endParaRPr lang="en-IN"/>
          </a:p>
        </p:txBody>
      </p:sp>
      <p:sp>
        <p:nvSpPr>
          <p:cNvPr id="5" name="Footer Placeholder 4">
            <a:extLst>
              <a:ext uri="{FF2B5EF4-FFF2-40B4-BE49-F238E27FC236}">
                <a16:creationId xmlns:a16="http://schemas.microsoft.com/office/drawing/2014/main" id="{04AD6FF9-BE52-E965-9E72-62A610060E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2693A-B22A-21EC-A094-4E2EB89CFCF0}"/>
              </a:ext>
            </a:extLst>
          </p:cNvPr>
          <p:cNvSpPr>
            <a:spLocks noGrp="1"/>
          </p:cNvSpPr>
          <p:nvPr>
            <p:ph type="sldNum" sz="quarter" idx="12"/>
          </p:nvPr>
        </p:nvSpPr>
        <p:spPr/>
        <p:txBody>
          <a:bodyPr/>
          <a:lstStyle/>
          <a:p>
            <a:fld id="{311BF6E6-B852-40A5-8250-831DD55498D7}" type="slidenum">
              <a:rPr lang="en-IN" smtClean="0"/>
              <a:t>‹#›</a:t>
            </a:fld>
            <a:endParaRPr lang="en-IN"/>
          </a:p>
        </p:txBody>
      </p:sp>
    </p:spTree>
    <p:extLst>
      <p:ext uri="{BB962C8B-B14F-4D97-AF65-F5344CB8AC3E}">
        <p14:creationId xmlns:p14="http://schemas.microsoft.com/office/powerpoint/2010/main" val="42358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6FFE-5EA3-CDEF-60C2-C1C8529E6F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70583A-EC8F-BECA-994D-6C60FC5D52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EF18A-6B81-3811-3850-C57680EB4D57}"/>
              </a:ext>
            </a:extLst>
          </p:cNvPr>
          <p:cNvSpPr>
            <a:spLocks noGrp="1"/>
          </p:cNvSpPr>
          <p:nvPr>
            <p:ph type="dt" sz="half" idx="10"/>
          </p:nvPr>
        </p:nvSpPr>
        <p:spPr/>
        <p:txBody>
          <a:bodyPr/>
          <a:lstStyle/>
          <a:p>
            <a:fld id="{6418D4CC-89DC-4779-BCCF-13940130C33F}" type="datetimeFigureOut">
              <a:rPr lang="en-IN" smtClean="0"/>
              <a:t>20-05-2023</a:t>
            </a:fld>
            <a:endParaRPr lang="en-IN"/>
          </a:p>
        </p:txBody>
      </p:sp>
      <p:sp>
        <p:nvSpPr>
          <p:cNvPr id="5" name="Footer Placeholder 4">
            <a:extLst>
              <a:ext uri="{FF2B5EF4-FFF2-40B4-BE49-F238E27FC236}">
                <a16:creationId xmlns:a16="http://schemas.microsoft.com/office/drawing/2014/main" id="{E2039397-853E-9370-D242-4966B6652E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B14F12-48AC-E61C-0DA9-3FAA6B65E90D}"/>
              </a:ext>
            </a:extLst>
          </p:cNvPr>
          <p:cNvSpPr>
            <a:spLocks noGrp="1"/>
          </p:cNvSpPr>
          <p:nvPr>
            <p:ph type="sldNum" sz="quarter" idx="12"/>
          </p:nvPr>
        </p:nvSpPr>
        <p:spPr/>
        <p:txBody>
          <a:bodyPr/>
          <a:lstStyle/>
          <a:p>
            <a:fld id="{311BF6E6-B852-40A5-8250-831DD55498D7}" type="slidenum">
              <a:rPr lang="en-IN" smtClean="0"/>
              <a:t>‹#›</a:t>
            </a:fld>
            <a:endParaRPr lang="en-IN"/>
          </a:p>
        </p:txBody>
      </p:sp>
    </p:spTree>
    <p:extLst>
      <p:ext uri="{BB962C8B-B14F-4D97-AF65-F5344CB8AC3E}">
        <p14:creationId xmlns:p14="http://schemas.microsoft.com/office/powerpoint/2010/main" val="119562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71CA5E-1C60-F47E-18E6-9850853FB5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8559FB-AF6D-2C35-4B07-864D410FD5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26B1E-63EC-D04B-04F1-F3E3AADCDC58}"/>
              </a:ext>
            </a:extLst>
          </p:cNvPr>
          <p:cNvSpPr>
            <a:spLocks noGrp="1"/>
          </p:cNvSpPr>
          <p:nvPr>
            <p:ph type="dt" sz="half" idx="10"/>
          </p:nvPr>
        </p:nvSpPr>
        <p:spPr/>
        <p:txBody>
          <a:bodyPr/>
          <a:lstStyle/>
          <a:p>
            <a:fld id="{6418D4CC-89DC-4779-BCCF-13940130C33F}" type="datetimeFigureOut">
              <a:rPr lang="en-IN" smtClean="0"/>
              <a:t>20-05-2023</a:t>
            </a:fld>
            <a:endParaRPr lang="en-IN"/>
          </a:p>
        </p:txBody>
      </p:sp>
      <p:sp>
        <p:nvSpPr>
          <p:cNvPr id="5" name="Footer Placeholder 4">
            <a:extLst>
              <a:ext uri="{FF2B5EF4-FFF2-40B4-BE49-F238E27FC236}">
                <a16:creationId xmlns:a16="http://schemas.microsoft.com/office/drawing/2014/main" id="{1F661E9D-958D-FD59-2996-E8EFCA446B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8487C6-263A-44FD-9855-42AC994501E2}"/>
              </a:ext>
            </a:extLst>
          </p:cNvPr>
          <p:cNvSpPr>
            <a:spLocks noGrp="1"/>
          </p:cNvSpPr>
          <p:nvPr>
            <p:ph type="sldNum" sz="quarter" idx="12"/>
          </p:nvPr>
        </p:nvSpPr>
        <p:spPr/>
        <p:txBody>
          <a:bodyPr/>
          <a:lstStyle/>
          <a:p>
            <a:fld id="{311BF6E6-B852-40A5-8250-831DD55498D7}" type="slidenum">
              <a:rPr lang="en-IN" smtClean="0"/>
              <a:t>‹#›</a:t>
            </a:fld>
            <a:endParaRPr lang="en-IN"/>
          </a:p>
        </p:txBody>
      </p:sp>
    </p:spTree>
    <p:extLst>
      <p:ext uri="{BB962C8B-B14F-4D97-AF65-F5344CB8AC3E}">
        <p14:creationId xmlns:p14="http://schemas.microsoft.com/office/powerpoint/2010/main" val="117214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80C3-9ED3-C585-F35E-A51377BE0B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933859-FD50-45B6-827D-4D5951E036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9B88B-D1C6-75FA-B4B5-FC74BE444EF3}"/>
              </a:ext>
            </a:extLst>
          </p:cNvPr>
          <p:cNvSpPr>
            <a:spLocks noGrp="1"/>
          </p:cNvSpPr>
          <p:nvPr>
            <p:ph type="dt" sz="half" idx="10"/>
          </p:nvPr>
        </p:nvSpPr>
        <p:spPr/>
        <p:txBody>
          <a:bodyPr/>
          <a:lstStyle/>
          <a:p>
            <a:fld id="{6418D4CC-89DC-4779-BCCF-13940130C33F}" type="datetimeFigureOut">
              <a:rPr lang="en-IN" smtClean="0"/>
              <a:t>20-05-2023</a:t>
            </a:fld>
            <a:endParaRPr lang="en-IN"/>
          </a:p>
        </p:txBody>
      </p:sp>
      <p:sp>
        <p:nvSpPr>
          <p:cNvPr id="5" name="Footer Placeholder 4">
            <a:extLst>
              <a:ext uri="{FF2B5EF4-FFF2-40B4-BE49-F238E27FC236}">
                <a16:creationId xmlns:a16="http://schemas.microsoft.com/office/drawing/2014/main" id="{9E1145E2-352F-BFF7-A94E-A687AF9C84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16316C-E701-17F7-A6A8-6C7047CB16BA}"/>
              </a:ext>
            </a:extLst>
          </p:cNvPr>
          <p:cNvSpPr>
            <a:spLocks noGrp="1"/>
          </p:cNvSpPr>
          <p:nvPr>
            <p:ph type="sldNum" sz="quarter" idx="12"/>
          </p:nvPr>
        </p:nvSpPr>
        <p:spPr/>
        <p:txBody>
          <a:bodyPr/>
          <a:lstStyle/>
          <a:p>
            <a:fld id="{311BF6E6-B852-40A5-8250-831DD55498D7}" type="slidenum">
              <a:rPr lang="en-IN" smtClean="0"/>
              <a:t>‹#›</a:t>
            </a:fld>
            <a:endParaRPr lang="en-IN"/>
          </a:p>
        </p:txBody>
      </p:sp>
    </p:spTree>
    <p:extLst>
      <p:ext uri="{BB962C8B-B14F-4D97-AF65-F5344CB8AC3E}">
        <p14:creationId xmlns:p14="http://schemas.microsoft.com/office/powerpoint/2010/main" val="367986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42C6-F116-71CF-0F40-77D9DE7A5C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F41B5F-D1CE-F390-6EFF-B8ECA62C9E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5933D-4CC0-AD14-EF69-BE7496FAF847}"/>
              </a:ext>
            </a:extLst>
          </p:cNvPr>
          <p:cNvSpPr>
            <a:spLocks noGrp="1"/>
          </p:cNvSpPr>
          <p:nvPr>
            <p:ph type="dt" sz="half" idx="10"/>
          </p:nvPr>
        </p:nvSpPr>
        <p:spPr/>
        <p:txBody>
          <a:bodyPr/>
          <a:lstStyle/>
          <a:p>
            <a:fld id="{6418D4CC-89DC-4779-BCCF-13940130C33F}" type="datetimeFigureOut">
              <a:rPr lang="en-IN" smtClean="0"/>
              <a:t>20-05-2023</a:t>
            </a:fld>
            <a:endParaRPr lang="en-IN"/>
          </a:p>
        </p:txBody>
      </p:sp>
      <p:sp>
        <p:nvSpPr>
          <p:cNvPr id="5" name="Footer Placeholder 4">
            <a:extLst>
              <a:ext uri="{FF2B5EF4-FFF2-40B4-BE49-F238E27FC236}">
                <a16:creationId xmlns:a16="http://schemas.microsoft.com/office/drawing/2014/main" id="{45E0E51C-0E59-3A01-0328-69EAF71BB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A752CC-B667-B3D1-0825-9C43952A49E6}"/>
              </a:ext>
            </a:extLst>
          </p:cNvPr>
          <p:cNvSpPr>
            <a:spLocks noGrp="1"/>
          </p:cNvSpPr>
          <p:nvPr>
            <p:ph type="sldNum" sz="quarter" idx="12"/>
          </p:nvPr>
        </p:nvSpPr>
        <p:spPr/>
        <p:txBody>
          <a:bodyPr/>
          <a:lstStyle/>
          <a:p>
            <a:fld id="{311BF6E6-B852-40A5-8250-831DD55498D7}" type="slidenum">
              <a:rPr lang="en-IN" smtClean="0"/>
              <a:t>‹#›</a:t>
            </a:fld>
            <a:endParaRPr lang="en-IN"/>
          </a:p>
        </p:txBody>
      </p:sp>
    </p:spTree>
    <p:extLst>
      <p:ext uri="{BB962C8B-B14F-4D97-AF65-F5344CB8AC3E}">
        <p14:creationId xmlns:p14="http://schemas.microsoft.com/office/powerpoint/2010/main" val="20623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4966-EFE4-742C-CC69-B6C519EEA5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8B5469-5722-1E13-0D57-5CC6CBC53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1FAAAA-57B2-297B-5BAA-3730B18FFA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CCCD18-FFAE-3B6E-891F-9EE0FC252AAD}"/>
              </a:ext>
            </a:extLst>
          </p:cNvPr>
          <p:cNvSpPr>
            <a:spLocks noGrp="1"/>
          </p:cNvSpPr>
          <p:nvPr>
            <p:ph type="dt" sz="half" idx="10"/>
          </p:nvPr>
        </p:nvSpPr>
        <p:spPr/>
        <p:txBody>
          <a:bodyPr/>
          <a:lstStyle/>
          <a:p>
            <a:fld id="{6418D4CC-89DC-4779-BCCF-13940130C33F}" type="datetimeFigureOut">
              <a:rPr lang="en-IN" smtClean="0"/>
              <a:t>20-05-2023</a:t>
            </a:fld>
            <a:endParaRPr lang="en-IN"/>
          </a:p>
        </p:txBody>
      </p:sp>
      <p:sp>
        <p:nvSpPr>
          <p:cNvPr id="6" name="Footer Placeholder 5">
            <a:extLst>
              <a:ext uri="{FF2B5EF4-FFF2-40B4-BE49-F238E27FC236}">
                <a16:creationId xmlns:a16="http://schemas.microsoft.com/office/drawing/2014/main" id="{77DEFBB2-174B-3EFC-63F1-40F94AC7A6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29FD5F-0DB4-1D8F-7D35-EB14B1631B47}"/>
              </a:ext>
            </a:extLst>
          </p:cNvPr>
          <p:cNvSpPr>
            <a:spLocks noGrp="1"/>
          </p:cNvSpPr>
          <p:nvPr>
            <p:ph type="sldNum" sz="quarter" idx="12"/>
          </p:nvPr>
        </p:nvSpPr>
        <p:spPr/>
        <p:txBody>
          <a:bodyPr/>
          <a:lstStyle/>
          <a:p>
            <a:fld id="{311BF6E6-B852-40A5-8250-831DD55498D7}" type="slidenum">
              <a:rPr lang="en-IN" smtClean="0"/>
              <a:t>‹#›</a:t>
            </a:fld>
            <a:endParaRPr lang="en-IN"/>
          </a:p>
        </p:txBody>
      </p:sp>
    </p:spTree>
    <p:extLst>
      <p:ext uri="{BB962C8B-B14F-4D97-AF65-F5344CB8AC3E}">
        <p14:creationId xmlns:p14="http://schemas.microsoft.com/office/powerpoint/2010/main" val="3834752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DBD2-12F2-D9C9-202E-32B5822A99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716465-2C36-78D9-77FA-1D63F7A26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4D960A-C107-AF63-1215-C7CC024A3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17AF8B-684E-F09C-036C-F2543AC8D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17DE55-78D7-A0B8-E353-7C4003ACBB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FAF6CF-D708-B8D6-47CC-6A312092B705}"/>
              </a:ext>
            </a:extLst>
          </p:cNvPr>
          <p:cNvSpPr>
            <a:spLocks noGrp="1"/>
          </p:cNvSpPr>
          <p:nvPr>
            <p:ph type="dt" sz="half" idx="10"/>
          </p:nvPr>
        </p:nvSpPr>
        <p:spPr/>
        <p:txBody>
          <a:bodyPr/>
          <a:lstStyle/>
          <a:p>
            <a:fld id="{6418D4CC-89DC-4779-BCCF-13940130C33F}" type="datetimeFigureOut">
              <a:rPr lang="en-IN" smtClean="0"/>
              <a:t>20-05-2023</a:t>
            </a:fld>
            <a:endParaRPr lang="en-IN"/>
          </a:p>
        </p:txBody>
      </p:sp>
      <p:sp>
        <p:nvSpPr>
          <p:cNvPr id="8" name="Footer Placeholder 7">
            <a:extLst>
              <a:ext uri="{FF2B5EF4-FFF2-40B4-BE49-F238E27FC236}">
                <a16:creationId xmlns:a16="http://schemas.microsoft.com/office/drawing/2014/main" id="{87696195-BC4C-4059-56A6-7D7807F3B2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924AB3-CCEA-6E27-8298-8EB01DB43E52}"/>
              </a:ext>
            </a:extLst>
          </p:cNvPr>
          <p:cNvSpPr>
            <a:spLocks noGrp="1"/>
          </p:cNvSpPr>
          <p:nvPr>
            <p:ph type="sldNum" sz="quarter" idx="12"/>
          </p:nvPr>
        </p:nvSpPr>
        <p:spPr/>
        <p:txBody>
          <a:bodyPr/>
          <a:lstStyle/>
          <a:p>
            <a:fld id="{311BF6E6-B852-40A5-8250-831DD55498D7}" type="slidenum">
              <a:rPr lang="en-IN" smtClean="0"/>
              <a:t>‹#›</a:t>
            </a:fld>
            <a:endParaRPr lang="en-IN"/>
          </a:p>
        </p:txBody>
      </p:sp>
    </p:spTree>
    <p:extLst>
      <p:ext uri="{BB962C8B-B14F-4D97-AF65-F5344CB8AC3E}">
        <p14:creationId xmlns:p14="http://schemas.microsoft.com/office/powerpoint/2010/main" val="425972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293B6-5D53-88CF-FFBD-9DC89D6237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77D605-7408-76EC-3EBB-9C7D810822EC}"/>
              </a:ext>
            </a:extLst>
          </p:cNvPr>
          <p:cNvSpPr>
            <a:spLocks noGrp="1"/>
          </p:cNvSpPr>
          <p:nvPr>
            <p:ph type="dt" sz="half" idx="10"/>
          </p:nvPr>
        </p:nvSpPr>
        <p:spPr/>
        <p:txBody>
          <a:bodyPr/>
          <a:lstStyle/>
          <a:p>
            <a:fld id="{6418D4CC-89DC-4779-BCCF-13940130C33F}" type="datetimeFigureOut">
              <a:rPr lang="en-IN" smtClean="0"/>
              <a:t>20-05-2023</a:t>
            </a:fld>
            <a:endParaRPr lang="en-IN"/>
          </a:p>
        </p:txBody>
      </p:sp>
      <p:sp>
        <p:nvSpPr>
          <p:cNvPr id="4" name="Footer Placeholder 3">
            <a:extLst>
              <a:ext uri="{FF2B5EF4-FFF2-40B4-BE49-F238E27FC236}">
                <a16:creationId xmlns:a16="http://schemas.microsoft.com/office/drawing/2014/main" id="{F1C978EF-B390-9E63-14C7-48094D2291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3601B6-53EC-41B3-6093-D3EB6A5BA1D8}"/>
              </a:ext>
            </a:extLst>
          </p:cNvPr>
          <p:cNvSpPr>
            <a:spLocks noGrp="1"/>
          </p:cNvSpPr>
          <p:nvPr>
            <p:ph type="sldNum" sz="quarter" idx="12"/>
          </p:nvPr>
        </p:nvSpPr>
        <p:spPr/>
        <p:txBody>
          <a:bodyPr/>
          <a:lstStyle/>
          <a:p>
            <a:fld id="{311BF6E6-B852-40A5-8250-831DD55498D7}" type="slidenum">
              <a:rPr lang="en-IN" smtClean="0"/>
              <a:t>‹#›</a:t>
            </a:fld>
            <a:endParaRPr lang="en-IN"/>
          </a:p>
        </p:txBody>
      </p:sp>
    </p:spTree>
    <p:extLst>
      <p:ext uri="{BB962C8B-B14F-4D97-AF65-F5344CB8AC3E}">
        <p14:creationId xmlns:p14="http://schemas.microsoft.com/office/powerpoint/2010/main" val="135769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1194E-1EA0-F8CA-71D3-EBFBFCB8A54F}"/>
              </a:ext>
            </a:extLst>
          </p:cNvPr>
          <p:cNvSpPr>
            <a:spLocks noGrp="1"/>
          </p:cNvSpPr>
          <p:nvPr>
            <p:ph type="dt" sz="half" idx="10"/>
          </p:nvPr>
        </p:nvSpPr>
        <p:spPr/>
        <p:txBody>
          <a:bodyPr/>
          <a:lstStyle/>
          <a:p>
            <a:fld id="{6418D4CC-89DC-4779-BCCF-13940130C33F}" type="datetimeFigureOut">
              <a:rPr lang="en-IN" smtClean="0"/>
              <a:t>20-05-2023</a:t>
            </a:fld>
            <a:endParaRPr lang="en-IN"/>
          </a:p>
        </p:txBody>
      </p:sp>
      <p:sp>
        <p:nvSpPr>
          <p:cNvPr id="3" name="Footer Placeholder 2">
            <a:extLst>
              <a:ext uri="{FF2B5EF4-FFF2-40B4-BE49-F238E27FC236}">
                <a16:creationId xmlns:a16="http://schemas.microsoft.com/office/drawing/2014/main" id="{41B3035F-F09D-D2E0-4883-67C48BD1AC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E1120E-42FA-3365-5E8F-00062B451E09}"/>
              </a:ext>
            </a:extLst>
          </p:cNvPr>
          <p:cNvSpPr>
            <a:spLocks noGrp="1"/>
          </p:cNvSpPr>
          <p:nvPr>
            <p:ph type="sldNum" sz="quarter" idx="12"/>
          </p:nvPr>
        </p:nvSpPr>
        <p:spPr/>
        <p:txBody>
          <a:bodyPr/>
          <a:lstStyle/>
          <a:p>
            <a:fld id="{311BF6E6-B852-40A5-8250-831DD55498D7}" type="slidenum">
              <a:rPr lang="en-IN" smtClean="0"/>
              <a:t>‹#›</a:t>
            </a:fld>
            <a:endParaRPr lang="en-IN"/>
          </a:p>
        </p:txBody>
      </p:sp>
    </p:spTree>
    <p:extLst>
      <p:ext uri="{BB962C8B-B14F-4D97-AF65-F5344CB8AC3E}">
        <p14:creationId xmlns:p14="http://schemas.microsoft.com/office/powerpoint/2010/main" val="297605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4C8E-B376-8E1B-BE94-D9CF01BF0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D14958-42E1-07A8-115E-714B94CD9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FBB63E-30B2-2416-C076-33A3DA6E1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86FAB-EC40-EAE0-914D-23BF623BFE81}"/>
              </a:ext>
            </a:extLst>
          </p:cNvPr>
          <p:cNvSpPr>
            <a:spLocks noGrp="1"/>
          </p:cNvSpPr>
          <p:nvPr>
            <p:ph type="dt" sz="half" idx="10"/>
          </p:nvPr>
        </p:nvSpPr>
        <p:spPr/>
        <p:txBody>
          <a:bodyPr/>
          <a:lstStyle/>
          <a:p>
            <a:fld id="{6418D4CC-89DC-4779-BCCF-13940130C33F}" type="datetimeFigureOut">
              <a:rPr lang="en-IN" smtClean="0"/>
              <a:t>20-05-2023</a:t>
            </a:fld>
            <a:endParaRPr lang="en-IN"/>
          </a:p>
        </p:txBody>
      </p:sp>
      <p:sp>
        <p:nvSpPr>
          <p:cNvPr id="6" name="Footer Placeholder 5">
            <a:extLst>
              <a:ext uri="{FF2B5EF4-FFF2-40B4-BE49-F238E27FC236}">
                <a16:creationId xmlns:a16="http://schemas.microsoft.com/office/drawing/2014/main" id="{5ADF2F15-F806-ED7B-1B74-C9FC10C400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22C09C-DF37-5C7C-6019-BBE0B9DA0A69}"/>
              </a:ext>
            </a:extLst>
          </p:cNvPr>
          <p:cNvSpPr>
            <a:spLocks noGrp="1"/>
          </p:cNvSpPr>
          <p:nvPr>
            <p:ph type="sldNum" sz="quarter" idx="12"/>
          </p:nvPr>
        </p:nvSpPr>
        <p:spPr/>
        <p:txBody>
          <a:bodyPr/>
          <a:lstStyle/>
          <a:p>
            <a:fld id="{311BF6E6-B852-40A5-8250-831DD55498D7}" type="slidenum">
              <a:rPr lang="en-IN" smtClean="0"/>
              <a:t>‹#›</a:t>
            </a:fld>
            <a:endParaRPr lang="en-IN"/>
          </a:p>
        </p:txBody>
      </p:sp>
    </p:spTree>
    <p:extLst>
      <p:ext uri="{BB962C8B-B14F-4D97-AF65-F5344CB8AC3E}">
        <p14:creationId xmlns:p14="http://schemas.microsoft.com/office/powerpoint/2010/main" val="213234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FE15-2A72-5BB8-7890-98311D7BC3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D8E403-5037-3C68-5A57-D20E4529DE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EB61A3-26B7-7EC6-9A66-FDC6445A8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A9AC6-BCF9-966B-D3F0-1E79554DCCEA}"/>
              </a:ext>
            </a:extLst>
          </p:cNvPr>
          <p:cNvSpPr>
            <a:spLocks noGrp="1"/>
          </p:cNvSpPr>
          <p:nvPr>
            <p:ph type="dt" sz="half" idx="10"/>
          </p:nvPr>
        </p:nvSpPr>
        <p:spPr/>
        <p:txBody>
          <a:bodyPr/>
          <a:lstStyle/>
          <a:p>
            <a:fld id="{6418D4CC-89DC-4779-BCCF-13940130C33F}" type="datetimeFigureOut">
              <a:rPr lang="en-IN" smtClean="0"/>
              <a:t>20-05-2023</a:t>
            </a:fld>
            <a:endParaRPr lang="en-IN"/>
          </a:p>
        </p:txBody>
      </p:sp>
      <p:sp>
        <p:nvSpPr>
          <p:cNvPr id="6" name="Footer Placeholder 5">
            <a:extLst>
              <a:ext uri="{FF2B5EF4-FFF2-40B4-BE49-F238E27FC236}">
                <a16:creationId xmlns:a16="http://schemas.microsoft.com/office/drawing/2014/main" id="{009130CA-C2BD-C2A1-9A59-408CFABE7D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9593CD-C555-11FF-1EEE-2A69C8B9ABC0}"/>
              </a:ext>
            </a:extLst>
          </p:cNvPr>
          <p:cNvSpPr>
            <a:spLocks noGrp="1"/>
          </p:cNvSpPr>
          <p:nvPr>
            <p:ph type="sldNum" sz="quarter" idx="12"/>
          </p:nvPr>
        </p:nvSpPr>
        <p:spPr/>
        <p:txBody>
          <a:bodyPr/>
          <a:lstStyle/>
          <a:p>
            <a:fld id="{311BF6E6-B852-40A5-8250-831DD55498D7}" type="slidenum">
              <a:rPr lang="en-IN" smtClean="0"/>
              <a:t>‹#›</a:t>
            </a:fld>
            <a:endParaRPr lang="en-IN"/>
          </a:p>
        </p:txBody>
      </p:sp>
    </p:spTree>
    <p:extLst>
      <p:ext uri="{BB962C8B-B14F-4D97-AF65-F5344CB8AC3E}">
        <p14:creationId xmlns:p14="http://schemas.microsoft.com/office/powerpoint/2010/main" val="94589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3A2CF0-0809-595C-2D9E-F2A9C094E5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707508-95B5-B720-91AB-DFE7672D6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8B5822-19F1-440D-35D4-B466F9B8A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8D4CC-89DC-4779-BCCF-13940130C33F}" type="datetimeFigureOut">
              <a:rPr lang="en-IN" smtClean="0"/>
              <a:t>20-05-2023</a:t>
            </a:fld>
            <a:endParaRPr lang="en-IN"/>
          </a:p>
        </p:txBody>
      </p:sp>
      <p:sp>
        <p:nvSpPr>
          <p:cNvPr id="5" name="Footer Placeholder 4">
            <a:extLst>
              <a:ext uri="{FF2B5EF4-FFF2-40B4-BE49-F238E27FC236}">
                <a16:creationId xmlns:a16="http://schemas.microsoft.com/office/drawing/2014/main" id="{D448654A-A332-E5C5-55EE-B704313CAC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097523-5970-D0FA-4F6C-03DF2FA93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BF6E6-B852-40A5-8250-831DD55498D7}" type="slidenum">
              <a:rPr lang="en-IN" smtClean="0"/>
              <a:t>‹#›</a:t>
            </a:fld>
            <a:endParaRPr lang="en-IN"/>
          </a:p>
        </p:txBody>
      </p:sp>
    </p:spTree>
    <p:extLst>
      <p:ext uri="{BB962C8B-B14F-4D97-AF65-F5344CB8AC3E}">
        <p14:creationId xmlns:p14="http://schemas.microsoft.com/office/powerpoint/2010/main" val="1234654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5B00-F314-C047-D26E-8C66429D9D2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1CF1CD0F-A013-75E9-CD9D-87566E91425F}"/>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DA42E204-8BAD-1A52-2717-209B5A2A8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869141"/>
            <a:ext cx="9144000" cy="2001838"/>
          </a:xfrm>
          <a:prstGeom prst="rect">
            <a:avLst/>
          </a:prstGeom>
        </p:spPr>
      </p:pic>
    </p:spTree>
    <p:extLst>
      <p:ext uri="{BB962C8B-B14F-4D97-AF65-F5344CB8AC3E}">
        <p14:creationId xmlns:p14="http://schemas.microsoft.com/office/powerpoint/2010/main" val="988847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3074" name="Picture 2">
            <a:extLst>
              <a:ext uri="{FF2B5EF4-FFF2-40B4-BE49-F238E27FC236}">
                <a16:creationId xmlns:a16="http://schemas.microsoft.com/office/drawing/2014/main" id="{71A0AD92-B484-43E9-E6A3-610E2C450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04155"/>
            <a:ext cx="7238777" cy="46202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36B80D-83EA-B2D8-9B6C-B14D641B8AFC}"/>
              </a:ext>
            </a:extLst>
          </p:cNvPr>
          <p:cNvSpPr txBox="1"/>
          <p:nvPr/>
        </p:nvSpPr>
        <p:spPr>
          <a:xfrm>
            <a:off x="322729" y="663213"/>
            <a:ext cx="12192000" cy="523220"/>
          </a:xfrm>
          <a:prstGeom prst="rect">
            <a:avLst/>
          </a:prstGeom>
          <a:noFill/>
        </p:spPr>
        <p:txBody>
          <a:bodyPr wrap="square" rtlCol="0">
            <a:spAutoFit/>
          </a:bodyPr>
          <a:lstStyle/>
          <a:p>
            <a:r>
              <a:rPr lang="en-US" sz="2800" dirty="0">
                <a:solidFill>
                  <a:srgbClr val="C00000"/>
                </a:solidFill>
                <a:latin typeface="Arial Black" panose="020B0A04020102020204" pitchFamily="34" charset="0"/>
                <a:cs typeface="Arial" panose="020B0604020202020204" pitchFamily="34" charset="0"/>
              </a:rPr>
              <a:t>4.What is the most preferred meal by the customers in Hotel</a:t>
            </a:r>
          </a:p>
        </p:txBody>
      </p:sp>
      <p:sp>
        <p:nvSpPr>
          <p:cNvPr id="4" name="TextBox 3">
            <a:extLst>
              <a:ext uri="{FF2B5EF4-FFF2-40B4-BE49-F238E27FC236}">
                <a16:creationId xmlns:a16="http://schemas.microsoft.com/office/drawing/2014/main" id="{D2EC89E0-50B0-687B-293B-F5C7E1C0AB25}"/>
              </a:ext>
            </a:extLst>
          </p:cNvPr>
          <p:cNvSpPr txBox="1"/>
          <p:nvPr/>
        </p:nvSpPr>
        <p:spPr>
          <a:xfrm>
            <a:off x="408117" y="2408942"/>
            <a:ext cx="4733364" cy="4247317"/>
          </a:xfrm>
          <a:prstGeom prst="rect">
            <a:avLst/>
          </a:prstGeom>
          <a:noFill/>
        </p:spPr>
        <p:txBody>
          <a:bodyPr wrap="square" rtlCol="0">
            <a:spAutoFit/>
          </a:bodyPr>
          <a:lstStyle/>
          <a:p>
            <a:r>
              <a:rPr lang="en-US" sz="2800" b="0" dirty="0">
                <a:effectLst/>
                <a:latin typeface="Times New Roman" panose="02020603050405020304" pitchFamily="18" charset="0"/>
                <a:cs typeface="Times New Roman" panose="02020603050405020304" pitchFamily="18" charset="0"/>
              </a:rPr>
              <a:t>From the pie chat ,the Most preferred meal by the customers is BB(bed and breakfast )which is around 77.8%. </a:t>
            </a:r>
            <a:endParaRPr lang="en-US" sz="2800" dirty="0">
              <a:latin typeface="Times New Roman" panose="02020603050405020304" pitchFamily="18" charset="0"/>
              <a:cs typeface="Times New Roman" panose="02020603050405020304" pitchFamily="18" charset="0"/>
            </a:endParaRPr>
          </a:p>
          <a:p>
            <a:r>
              <a:rPr lang="en-US" sz="2800" b="0" dirty="0">
                <a:effectLst/>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B is least preferred.</a:t>
            </a:r>
          </a:p>
          <a:p>
            <a:r>
              <a:rPr lang="en-US" sz="2800" dirty="0">
                <a:latin typeface="Times New Roman" panose="02020603050405020304" pitchFamily="18" charset="0"/>
                <a:cs typeface="Times New Roman" panose="02020603050405020304" pitchFamily="18" charset="0"/>
              </a:rPr>
              <a:t>SC and HB are equally preferred.</a:t>
            </a:r>
          </a:p>
          <a:p>
            <a:endParaRPr lang="en-US" sz="2800" b="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1613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4098" name="Picture 2">
            <a:extLst>
              <a:ext uri="{FF2B5EF4-FFF2-40B4-BE49-F238E27FC236}">
                <a16:creationId xmlns:a16="http://schemas.microsoft.com/office/drawing/2014/main" id="{2704BFD0-A0A3-221F-A8D4-9A793CB8C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625" y="1251123"/>
            <a:ext cx="5620870" cy="55498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6D18C2-79AC-5F17-3D59-8309BC843BB0}"/>
              </a:ext>
            </a:extLst>
          </p:cNvPr>
          <p:cNvSpPr txBox="1"/>
          <p:nvPr/>
        </p:nvSpPr>
        <p:spPr>
          <a:xfrm flipH="1">
            <a:off x="7871907" y="1016809"/>
            <a:ext cx="3423622" cy="468629"/>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23B00E8F-3B84-3394-9F88-A1BE3A387338}"/>
              </a:ext>
            </a:extLst>
          </p:cNvPr>
          <p:cNvSpPr txBox="1"/>
          <p:nvPr/>
        </p:nvSpPr>
        <p:spPr>
          <a:xfrm flipH="1">
            <a:off x="-1" y="594359"/>
            <a:ext cx="12191999" cy="523220"/>
          </a:xfrm>
          <a:prstGeom prst="rect">
            <a:avLst/>
          </a:prstGeom>
          <a:noFill/>
        </p:spPr>
        <p:txBody>
          <a:bodyPr wrap="square" rtlCol="0">
            <a:spAutoFit/>
          </a:bodyPr>
          <a:lstStyle/>
          <a:p>
            <a:pPr algn="ctr"/>
            <a:r>
              <a:rPr lang="en-US" sz="2800" dirty="0">
                <a:solidFill>
                  <a:srgbClr val="C00000"/>
                </a:solidFill>
                <a:latin typeface="Arial Black" panose="020B0A04020102020204" pitchFamily="34" charset="0"/>
                <a:cs typeface="Arial" panose="020B0604020202020204" pitchFamily="34" charset="0"/>
              </a:rPr>
              <a:t>5.What is the highest  count in the reservation status.</a:t>
            </a:r>
            <a:endParaRPr lang="en-IN" sz="2800" dirty="0">
              <a:solidFill>
                <a:srgbClr val="C00000"/>
              </a:solidFill>
              <a:latin typeface="Arial Black" panose="020B0A04020102020204" pitchFamily="34" charset="0"/>
            </a:endParaRPr>
          </a:p>
        </p:txBody>
      </p:sp>
      <p:sp>
        <p:nvSpPr>
          <p:cNvPr id="5" name="TextBox 4">
            <a:extLst>
              <a:ext uri="{FF2B5EF4-FFF2-40B4-BE49-F238E27FC236}">
                <a16:creationId xmlns:a16="http://schemas.microsoft.com/office/drawing/2014/main" id="{89786235-C640-92AD-8C12-4BF6F2B0DAFC}"/>
              </a:ext>
            </a:extLst>
          </p:cNvPr>
          <p:cNvSpPr txBox="1"/>
          <p:nvPr/>
        </p:nvSpPr>
        <p:spPr>
          <a:xfrm>
            <a:off x="6534400" y="2151727"/>
            <a:ext cx="5307975" cy="255454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From the bar char, the count of the check-out(</a:t>
            </a:r>
            <a:r>
              <a:rPr lang="en-US" sz="3200" b="0" i="0" dirty="0">
                <a:effectLst/>
                <a:latin typeface="Times New Roman" panose="02020603050405020304" pitchFamily="18" charset="0"/>
                <a:cs typeface="Times New Roman" panose="02020603050405020304" pitchFamily="18" charset="0"/>
              </a:rPr>
              <a:t>vacating of the room from the hotel) is more and No Show </a:t>
            </a:r>
            <a:r>
              <a:rPr lang="en-US" sz="3200" dirty="0">
                <a:latin typeface="Times New Roman" panose="02020603050405020304" pitchFamily="18" charset="0"/>
                <a:cs typeface="Times New Roman" panose="02020603050405020304" pitchFamily="18" charset="0"/>
              </a:rPr>
              <a:t>contributes least counts.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57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5122" name="Picture 2">
            <a:extLst>
              <a:ext uri="{FF2B5EF4-FFF2-40B4-BE49-F238E27FC236}">
                <a16:creationId xmlns:a16="http://schemas.microsoft.com/office/drawing/2014/main" id="{F7B5B683-B373-0AA8-CED3-E73C4F9BB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124" y="1159138"/>
            <a:ext cx="9086852" cy="40583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4BD1EF-FF16-142F-1B9E-CF1E263BFAE0}"/>
              </a:ext>
            </a:extLst>
          </p:cNvPr>
          <p:cNvSpPr txBox="1"/>
          <p:nvPr/>
        </p:nvSpPr>
        <p:spPr>
          <a:xfrm>
            <a:off x="-1" y="594360"/>
            <a:ext cx="11725835" cy="800219"/>
          </a:xfrm>
          <a:prstGeom prst="rect">
            <a:avLst/>
          </a:prstGeom>
          <a:noFill/>
        </p:spPr>
        <p:txBody>
          <a:bodyPr wrap="square" rtlCol="0">
            <a:spAutoFit/>
          </a:bodyPr>
          <a:lstStyle/>
          <a:p>
            <a:r>
              <a:rPr lang="en-US" sz="2800" dirty="0">
                <a:solidFill>
                  <a:srgbClr val="C00000"/>
                </a:solidFill>
                <a:latin typeface="Arial Black" panose="020B0A04020102020204" pitchFamily="34" charset="0"/>
                <a:cs typeface="Arial" panose="020B0604020202020204" pitchFamily="34" charset="0"/>
              </a:rPr>
              <a:t>     6.Which deposit type contribute more to the business</a:t>
            </a:r>
            <a:endParaRPr lang="en-US" sz="2800" dirty="0">
              <a:latin typeface="Arial Black" panose="020B0A04020102020204" pitchFamily="34" charset="0"/>
              <a:cs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68E9C663-9804-A79E-F1E8-D92257823A23}"/>
              </a:ext>
            </a:extLst>
          </p:cNvPr>
          <p:cNvSpPr txBox="1"/>
          <p:nvPr/>
        </p:nvSpPr>
        <p:spPr>
          <a:xfrm flipH="1">
            <a:off x="1079124" y="5663475"/>
            <a:ext cx="9517157"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From the count plot we can get to know that  ,No Deposit type is contributing more to the business than all other types.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99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6146" name="Picture 2">
            <a:extLst>
              <a:ext uri="{FF2B5EF4-FFF2-40B4-BE49-F238E27FC236}">
                <a16:creationId xmlns:a16="http://schemas.microsoft.com/office/drawing/2014/main" id="{E81E2876-A33B-7314-F7B6-BD00E7B88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307" y="1532966"/>
            <a:ext cx="8928846" cy="39989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6901066-1221-BF5E-1F67-E14223F863AB}"/>
              </a:ext>
            </a:extLst>
          </p:cNvPr>
          <p:cNvSpPr txBox="1"/>
          <p:nvPr/>
        </p:nvSpPr>
        <p:spPr>
          <a:xfrm>
            <a:off x="1" y="860614"/>
            <a:ext cx="12192000" cy="523220"/>
          </a:xfrm>
          <a:prstGeom prst="rect">
            <a:avLst/>
          </a:prstGeom>
          <a:noFill/>
        </p:spPr>
        <p:txBody>
          <a:bodyPr wrap="square" rtlCol="0">
            <a:spAutoFit/>
          </a:bodyPr>
          <a:lstStyle/>
          <a:p>
            <a:pPr algn="ctr"/>
            <a:r>
              <a:rPr lang="en-US" sz="2800" dirty="0">
                <a:solidFill>
                  <a:srgbClr val="C00000"/>
                </a:solidFill>
                <a:latin typeface="Arial Black" panose="020B0A04020102020204" pitchFamily="34" charset="0"/>
                <a:cs typeface="Arial" panose="020B0604020202020204" pitchFamily="34" charset="0"/>
              </a:rPr>
              <a:t>7.How many reservations are  canceled and not canceled?</a:t>
            </a:r>
          </a:p>
        </p:txBody>
      </p:sp>
      <p:sp>
        <p:nvSpPr>
          <p:cNvPr id="4" name="TextBox 3">
            <a:extLst>
              <a:ext uri="{FF2B5EF4-FFF2-40B4-BE49-F238E27FC236}">
                <a16:creationId xmlns:a16="http://schemas.microsoft.com/office/drawing/2014/main" id="{6171BB16-9063-82C0-BF3B-BCD9CBAD5564}"/>
              </a:ext>
            </a:extLst>
          </p:cNvPr>
          <p:cNvSpPr txBox="1"/>
          <p:nvPr/>
        </p:nvSpPr>
        <p:spPr>
          <a:xfrm>
            <a:off x="995080" y="5608884"/>
            <a:ext cx="10901083"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The cancelation is count is less then the not canceled data in the reservation status counts.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50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7170" name="Picture 2">
            <a:extLst>
              <a:ext uri="{FF2B5EF4-FFF2-40B4-BE49-F238E27FC236}">
                <a16:creationId xmlns:a16="http://schemas.microsoft.com/office/drawing/2014/main" id="{F3E5F14D-7002-E048-2CD7-8AE63632B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823" y="1318615"/>
            <a:ext cx="9843248" cy="41243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BD252F8-C17B-EAA2-8C4C-0CBD10279584}"/>
              </a:ext>
            </a:extLst>
          </p:cNvPr>
          <p:cNvSpPr txBox="1"/>
          <p:nvPr/>
        </p:nvSpPr>
        <p:spPr>
          <a:xfrm>
            <a:off x="134470" y="795395"/>
            <a:ext cx="12747812" cy="523220"/>
          </a:xfrm>
          <a:prstGeom prst="rect">
            <a:avLst/>
          </a:prstGeom>
          <a:noFill/>
        </p:spPr>
        <p:txBody>
          <a:bodyPr wrap="square" rtlCol="0">
            <a:spAutoFit/>
          </a:bodyPr>
          <a:lstStyle/>
          <a:p>
            <a:r>
              <a:rPr lang="en-US" sz="2800" dirty="0">
                <a:solidFill>
                  <a:srgbClr val="C00000"/>
                </a:solidFill>
                <a:latin typeface="Arial Black" panose="020B0A04020102020204" pitchFamily="34" charset="0"/>
                <a:cs typeface="Arial" panose="020B0604020202020204" pitchFamily="34" charset="0"/>
              </a:rPr>
              <a:t>8.Among three years which year has the peak customer flow</a:t>
            </a:r>
            <a:endParaRPr lang="en-IN" sz="2800" dirty="0">
              <a:solidFill>
                <a:srgbClr val="C00000"/>
              </a:solidFill>
              <a:latin typeface="Arial Black" panose="020B0A04020102020204" pitchFamily="34" charset="0"/>
            </a:endParaRPr>
          </a:p>
        </p:txBody>
      </p:sp>
      <p:sp>
        <p:nvSpPr>
          <p:cNvPr id="4" name="TextBox 3">
            <a:extLst>
              <a:ext uri="{FF2B5EF4-FFF2-40B4-BE49-F238E27FC236}">
                <a16:creationId xmlns:a16="http://schemas.microsoft.com/office/drawing/2014/main" id="{C577D3F2-4DCC-77BE-3CD3-F373C3B4F4EB}"/>
              </a:ext>
            </a:extLst>
          </p:cNvPr>
          <p:cNvSpPr txBox="1"/>
          <p:nvPr/>
        </p:nvSpPr>
        <p:spPr>
          <a:xfrm>
            <a:off x="1331259" y="5600940"/>
            <a:ext cx="9318812"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From the histogram ,in the year 2016 has  the more customer flow or the highest booking year than 2015 and 2017.</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13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4" name="Picture 3">
            <a:extLst>
              <a:ext uri="{FF2B5EF4-FFF2-40B4-BE49-F238E27FC236}">
                <a16:creationId xmlns:a16="http://schemas.microsoft.com/office/drawing/2014/main" id="{CD2E1CA3-53FF-E4E2-E95C-2CA7369E3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6668" y="1440424"/>
            <a:ext cx="6325331" cy="3920966"/>
          </a:xfrm>
          <a:prstGeom prst="rect">
            <a:avLst/>
          </a:prstGeom>
        </p:spPr>
      </p:pic>
      <p:pic>
        <p:nvPicPr>
          <p:cNvPr id="6" name="Picture 5">
            <a:extLst>
              <a:ext uri="{FF2B5EF4-FFF2-40B4-BE49-F238E27FC236}">
                <a16:creationId xmlns:a16="http://schemas.microsoft.com/office/drawing/2014/main" id="{9BC6C667-4E43-5AA7-3659-41347E7632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31" y="1468517"/>
            <a:ext cx="5913130" cy="3920966"/>
          </a:xfrm>
          <a:prstGeom prst="rect">
            <a:avLst/>
          </a:prstGeom>
        </p:spPr>
      </p:pic>
      <p:sp>
        <p:nvSpPr>
          <p:cNvPr id="7" name="TextBox 6">
            <a:extLst>
              <a:ext uri="{FF2B5EF4-FFF2-40B4-BE49-F238E27FC236}">
                <a16:creationId xmlns:a16="http://schemas.microsoft.com/office/drawing/2014/main" id="{BE478D31-21B4-A123-F08E-D2045F317E6E}"/>
              </a:ext>
            </a:extLst>
          </p:cNvPr>
          <p:cNvSpPr txBox="1"/>
          <p:nvPr/>
        </p:nvSpPr>
        <p:spPr>
          <a:xfrm>
            <a:off x="0" y="594360"/>
            <a:ext cx="12191999" cy="984885"/>
          </a:xfrm>
          <a:prstGeom prst="rect">
            <a:avLst/>
          </a:prstGeom>
          <a:noFill/>
        </p:spPr>
        <p:txBody>
          <a:bodyPr wrap="square" rtlCol="0">
            <a:spAutoFit/>
          </a:bodyPr>
          <a:lstStyle/>
          <a:p>
            <a:pPr algn="ctr"/>
            <a:r>
              <a:rPr lang="en-US" sz="2000" dirty="0">
                <a:solidFill>
                  <a:srgbClr val="C00000"/>
                </a:solidFill>
                <a:latin typeface="Arial Black" panose="020B0A04020102020204" pitchFamily="34" charset="0"/>
                <a:cs typeface="Arial" panose="020B0604020202020204" pitchFamily="34" charset="0"/>
              </a:rPr>
              <a:t>9.Are there any outliers  present in the lead time (which are taking lot of time from the day booking to arrival).</a:t>
            </a:r>
          </a:p>
          <a:p>
            <a:endParaRPr lang="en-IN" dirty="0"/>
          </a:p>
        </p:txBody>
      </p:sp>
      <p:sp>
        <p:nvSpPr>
          <p:cNvPr id="8" name="TextBox 7">
            <a:extLst>
              <a:ext uri="{FF2B5EF4-FFF2-40B4-BE49-F238E27FC236}">
                <a16:creationId xmlns:a16="http://schemas.microsoft.com/office/drawing/2014/main" id="{F6F68828-93B8-E5DA-5428-1F2FE7141B14}"/>
              </a:ext>
            </a:extLst>
          </p:cNvPr>
          <p:cNvSpPr txBox="1"/>
          <p:nvPr/>
        </p:nvSpPr>
        <p:spPr>
          <a:xfrm>
            <a:off x="1" y="5791955"/>
            <a:ext cx="12191999"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The maximum lead time is 737 and minimum is 0 , which means the number of days elapsed between the entering date of the booking into the PMS and  the arrival date .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028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sp>
        <p:nvSpPr>
          <p:cNvPr id="2" name="TextBox 1">
            <a:extLst>
              <a:ext uri="{FF2B5EF4-FFF2-40B4-BE49-F238E27FC236}">
                <a16:creationId xmlns:a16="http://schemas.microsoft.com/office/drawing/2014/main" id="{0F5D8580-7A15-EE36-689F-BF46D6D7B46E}"/>
              </a:ext>
            </a:extLst>
          </p:cNvPr>
          <p:cNvSpPr txBox="1"/>
          <p:nvPr/>
        </p:nvSpPr>
        <p:spPr>
          <a:xfrm>
            <a:off x="0" y="1074057"/>
            <a:ext cx="12192000" cy="523220"/>
          </a:xfrm>
          <a:prstGeom prst="rect">
            <a:avLst/>
          </a:prstGeom>
          <a:noFill/>
        </p:spPr>
        <p:txBody>
          <a:bodyPr wrap="square" rtlCol="0">
            <a:spAutoFit/>
          </a:bodyPr>
          <a:lstStyle/>
          <a:p>
            <a:pPr algn="ctr"/>
            <a:r>
              <a:rPr lang="en-US" sz="2800" dirty="0">
                <a:solidFill>
                  <a:srgbClr val="C00000"/>
                </a:solidFill>
                <a:latin typeface="Arial Black" panose="020B0A04020102020204" pitchFamily="34" charset="0"/>
                <a:cs typeface="Arial" panose="020B0604020202020204" pitchFamily="34" charset="0"/>
              </a:rPr>
              <a:t>10.Checking the outliers in the Average daily rate</a:t>
            </a:r>
            <a:endParaRPr lang="en-IN" sz="2800" dirty="0">
              <a:solidFill>
                <a:srgbClr val="C00000"/>
              </a:solidFill>
              <a:latin typeface="Arial Black" panose="020B0A04020102020204" pitchFamily="34" charset="0"/>
            </a:endParaRPr>
          </a:p>
        </p:txBody>
      </p:sp>
      <p:pic>
        <p:nvPicPr>
          <p:cNvPr id="2050" name="Picture 2">
            <a:extLst>
              <a:ext uri="{FF2B5EF4-FFF2-40B4-BE49-F238E27FC236}">
                <a16:creationId xmlns:a16="http://schemas.microsoft.com/office/drawing/2014/main" id="{578F69CC-A285-8E1F-7DAF-07AC25805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70856"/>
            <a:ext cx="12192000" cy="33162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077522-7545-21A9-E3A0-08AC9CF8BCE3}"/>
              </a:ext>
            </a:extLst>
          </p:cNvPr>
          <p:cNvSpPr txBox="1"/>
          <p:nvPr/>
        </p:nvSpPr>
        <p:spPr>
          <a:xfrm>
            <a:off x="1487714" y="5260722"/>
            <a:ext cx="9216571"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From the box plot, we can say that the outliers are present in the ADR(Average Daily Rate). Hence  there is a price variation from customer to customer , time to time.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405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10244" name="Picture 4">
            <a:extLst>
              <a:ext uri="{FF2B5EF4-FFF2-40B4-BE49-F238E27FC236}">
                <a16:creationId xmlns:a16="http://schemas.microsoft.com/office/drawing/2014/main" id="{154D8217-5900-40DE-2377-2092DE480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55" y="1685346"/>
            <a:ext cx="5913345" cy="51726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78FA37-3D0F-2B4F-BBBC-BE636F7D5ED1}"/>
              </a:ext>
            </a:extLst>
          </p:cNvPr>
          <p:cNvSpPr txBox="1"/>
          <p:nvPr/>
        </p:nvSpPr>
        <p:spPr>
          <a:xfrm>
            <a:off x="0" y="594360"/>
            <a:ext cx="12192000" cy="1077218"/>
          </a:xfrm>
          <a:prstGeom prst="rect">
            <a:avLst/>
          </a:prstGeom>
          <a:noFill/>
        </p:spPr>
        <p:txBody>
          <a:bodyPr wrap="square" rtlCol="0">
            <a:spAutoFit/>
          </a:bodyPr>
          <a:lstStyle/>
          <a:p>
            <a:pPr algn="ctr"/>
            <a:r>
              <a:rPr lang="en-US" sz="3200" dirty="0">
                <a:solidFill>
                  <a:srgbClr val="C00000"/>
                </a:solidFill>
                <a:latin typeface="Arial Black" panose="020B0A04020102020204" pitchFamily="34" charset="0"/>
                <a:cs typeface="Arial" panose="020B0604020202020204" pitchFamily="34" charset="0"/>
              </a:rPr>
              <a:t>11.What is the effect of repeated and non repeated guest on hotel bookings ?</a:t>
            </a:r>
            <a:endParaRPr lang="en-IN" sz="3200" dirty="0">
              <a:solidFill>
                <a:srgbClr val="C00000"/>
              </a:solidFill>
              <a:latin typeface="Arial Black" panose="020B0A04020102020204" pitchFamily="34" charset="0"/>
            </a:endParaRPr>
          </a:p>
        </p:txBody>
      </p:sp>
      <p:sp>
        <p:nvSpPr>
          <p:cNvPr id="5" name="TextBox 4">
            <a:extLst>
              <a:ext uri="{FF2B5EF4-FFF2-40B4-BE49-F238E27FC236}">
                <a16:creationId xmlns:a16="http://schemas.microsoft.com/office/drawing/2014/main" id="{555DB683-2BC2-1411-5C95-EAFFE3D74B4C}"/>
              </a:ext>
            </a:extLst>
          </p:cNvPr>
          <p:cNvSpPr txBox="1"/>
          <p:nvPr/>
        </p:nvSpPr>
        <p:spPr>
          <a:xfrm>
            <a:off x="6274175" y="3076567"/>
            <a:ext cx="5508811"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Repeated guests are very few which are around  3.9 % , and the non repeated customers with 96.1 percentage</a:t>
            </a:r>
            <a:r>
              <a:rPr lang="en-US" sz="3200" dirty="0"/>
              <a:t>.</a:t>
            </a:r>
            <a:endParaRPr lang="en-IN" sz="3200" dirty="0"/>
          </a:p>
        </p:txBody>
      </p:sp>
    </p:spTree>
    <p:extLst>
      <p:ext uri="{BB962C8B-B14F-4D97-AF65-F5344CB8AC3E}">
        <p14:creationId xmlns:p14="http://schemas.microsoft.com/office/powerpoint/2010/main" val="4239891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2" name="Picture 6">
            <a:extLst>
              <a:ext uri="{FF2B5EF4-FFF2-40B4-BE49-F238E27FC236}">
                <a16:creationId xmlns:a16="http://schemas.microsoft.com/office/drawing/2014/main" id="{7AC57572-1AD9-6CD3-DBFD-F586F9E7C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706" y="1754055"/>
            <a:ext cx="6275294" cy="51039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24BE77A-79BF-5E34-463B-F9834186115B}"/>
              </a:ext>
            </a:extLst>
          </p:cNvPr>
          <p:cNvSpPr txBox="1"/>
          <p:nvPr/>
        </p:nvSpPr>
        <p:spPr>
          <a:xfrm>
            <a:off x="336176" y="881820"/>
            <a:ext cx="12192000" cy="584775"/>
          </a:xfrm>
          <a:prstGeom prst="rect">
            <a:avLst/>
          </a:prstGeom>
          <a:noFill/>
        </p:spPr>
        <p:txBody>
          <a:bodyPr wrap="square">
            <a:spAutoFit/>
          </a:bodyPr>
          <a:lstStyle/>
          <a:p>
            <a:r>
              <a:rPr lang="en-US" sz="3200" dirty="0">
                <a:solidFill>
                  <a:srgbClr val="C00000"/>
                </a:solidFill>
                <a:latin typeface="Arial Black" panose="020B0A04020102020204" pitchFamily="34" charset="0"/>
                <a:cs typeface="Arial" panose="020B0604020202020204" pitchFamily="34" charset="0"/>
              </a:rPr>
              <a:t>12.The car parking space for customers by hotels</a:t>
            </a:r>
          </a:p>
        </p:txBody>
      </p:sp>
      <p:sp>
        <p:nvSpPr>
          <p:cNvPr id="7" name="TextBox 6">
            <a:extLst>
              <a:ext uri="{FF2B5EF4-FFF2-40B4-BE49-F238E27FC236}">
                <a16:creationId xmlns:a16="http://schemas.microsoft.com/office/drawing/2014/main" id="{C19B5A06-1C45-04EC-51E7-5AA7CA0FDA04}"/>
              </a:ext>
            </a:extLst>
          </p:cNvPr>
          <p:cNvSpPr txBox="1"/>
          <p:nvPr/>
        </p:nvSpPr>
        <p:spPr>
          <a:xfrm>
            <a:off x="582932" y="2668454"/>
            <a:ext cx="4890021" cy="255454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From the pie chat  , most of the customers required no parking space ,only less then 10 percentage people required car parking space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273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sp>
        <p:nvSpPr>
          <p:cNvPr id="2" name="TextBox 1">
            <a:extLst>
              <a:ext uri="{FF2B5EF4-FFF2-40B4-BE49-F238E27FC236}">
                <a16:creationId xmlns:a16="http://schemas.microsoft.com/office/drawing/2014/main" id="{315C90CB-C399-723B-FB99-8C291153EA7D}"/>
              </a:ext>
            </a:extLst>
          </p:cNvPr>
          <p:cNvSpPr txBox="1"/>
          <p:nvPr/>
        </p:nvSpPr>
        <p:spPr>
          <a:xfrm>
            <a:off x="-1" y="718094"/>
            <a:ext cx="12191999" cy="954107"/>
          </a:xfrm>
          <a:prstGeom prst="rect">
            <a:avLst/>
          </a:prstGeom>
          <a:noFill/>
        </p:spPr>
        <p:txBody>
          <a:bodyPr wrap="square" rtlCol="0">
            <a:spAutoFit/>
          </a:bodyPr>
          <a:lstStyle/>
          <a:p>
            <a:pPr algn="ctr"/>
            <a:r>
              <a:rPr lang="en-US" sz="2800" dirty="0">
                <a:solidFill>
                  <a:srgbClr val="C00000"/>
                </a:solidFill>
                <a:latin typeface="Arial Black" panose="020B0A04020102020204" pitchFamily="34" charset="0"/>
                <a:cs typeface="Arial" panose="020B0604020202020204" pitchFamily="34" charset="0"/>
              </a:rPr>
              <a:t>13.What is the status  in terms of number of reservations with respective to city and resort hotel?</a:t>
            </a:r>
            <a:endParaRPr lang="en-IN" sz="2800" dirty="0">
              <a:solidFill>
                <a:srgbClr val="C00000"/>
              </a:solidFill>
              <a:latin typeface="Arial Black" panose="020B0A04020102020204" pitchFamily="34" charset="0"/>
            </a:endParaRPr>
          </a:p>
        </p:txBody>
      </p:sp>
      <p:pic>
        <p:nvPicPr>
          <p:cNvPr id="3074" name="Picture 2">
            <a:extLst>
              <a:ext uri="{FF2B5EF4-FFF2-40B4-BE49-F238E27FC236}">
                <a16:creationId xmlns:a16="http://schemas.microsoft.com/office/drawing/2014/main" id="{21CABE1B-1E72-3460-DD61-34D6489EE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458" y="1672201"/>
            <a:ext cx="6905625" cy="3848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E585069-4284-6861-7232-0C65E3CB95C5}"/>
              </a:ext>
            </a:extLst>
          </p:cNvPr>
          <p:cNvSpPr txBox="1"/>
          <p:nvPr/>
        </p:nvSpPr>
        <p:spPr>
          <a:xfrm>
            <a:off x="856343" y="5558971"/>
            <a:ext cx="10726057"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From the above count plot,  the more number of canceled and not canceled in City Hotel is more than the Resort Hotel.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8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sp>
        <p:nvSpPr>
          <p:cNvPr id="2" name="TextBox 1">
            <a:extLst>
              <a:ext uri="{FF2B5EF4-FFF2-40B4-BE49-F238E27FC236}">
                <a16:creationId xmlns:a16="http://schemas.microsoft.com/office/drawing/2014/main" id="{414D8CA0-3DA2-FA00-11A0-C4B7207B40B2}"/>
              </a:ext>
            </a:extLst>
          </p:cNvPr>
          <p:cNvSpPr txBox="1"/>
          <p:nvPr/>
        </p:nvSpPr>
        <p:spPr>
          <a:xfrm flipH="1">
            <a:off x="0" y="1885950"/>
            <a:ext cx="12192000" cy="707886"/>
          </a:xfrm>
          <a:prstGeom prst="rect">
            <a:avLst/>
          </a:prstGeom>
          <a:noFill/>
        </p:spPr>
        <p:txBody>
          <a:bodyPr wrap="square" rtlCol="0">
            <a:spAutoFit/>
          </a:bodyPr>
          <a:lstStyle/>
          <a:p>
            <a:pPr algn="ctr"/>
            <a:r>
              <a:rPr lang="en-US" sz="3600" dirty="0"/>
              <a:t>    </a:t>
            </a:r>
            <a:r>
              <a:rPr lang="en-US" sz="4000" dirty="0">
                <a:solidFill>
                  <a:srgbClr val="FF0000"/>
                </a:solidFill>
                <a:latin typeface="Arial Black" panose="020B0A04020102020204" pitchFamily="34" charset="0"/>
              </a:rPr>
              <a:t>CAPSTONE PROJECT</a:t>
            </a:r>
            <a:endParaRPr lang="en-IN" sz="4000" dirty="0">
              <a:solidFill>
                <a:srgbClr val="FF0000"/>
              </a:solidFill>
              <a:latin typeface="Arial Black" panose="020B0A04020102020204" pitchFamily="34" charset="0"/>
            </a:endParaRPr>
          </a:p>
        </p:txBody>
      </p:sp>
      <p:sp>
        <p:nvSpPr>
          <p:cNvPr id="4" name="TextBox 3">
            <a:extLst>
              <a:ext uri="{FF2B5EF4-FFF2-40B4-BE49-F238E27FC236}">
                <a16:creationId xmlns:a16="http://schemas.microsoft.com/office/drawing/2014/main" id="{07F79FC9-2AFC-2DAF-8527-8D6DF0E37AB0}"/>
              </a:ext>
            </a:extLst>
          </p:cNvPr>
          <p:cNvSpPr txBox="1"/>
          <p:nvPr/>
        </p:nvSpPr>
        <p:spPr>
          <a:xfrm>
            <a:off x="1737360" y="2766060"/>
            <a:ext cx="9464040" cy="400110"/>
          </a:xfrm>
          <a:prstGeom prst="rect">
            <a:avLst/>
          </a:prstGeom>
          <a:noFill/>
        </p:spPr>
        <p:txBody>
          <a:bodyPr wrap="square" rtlCol="0">
            <a:spAutoFit/>
          </a:bodyPr>
          <a:lstStyle/>
          <a:p>
            <a:pPr algn="ctr"/>
            <a:r>
              <a:rPr lang="en-US" sz="2000" dirty="0">
                <a:solidFill>
                  <a:srgbClr val="000066"/>
                </a:solidFill>
                <a:latin typeface="Elephant" panose="02020904090505020303" pitchFamily="18" charset="0"/>
                <a:cs typeface="Times New Roman" panose="02020603050405020304" pitchFamily="18" charset="0"/>
              </a:rPr>
              <a:t>EXPLORATORY DATA ANALYSIS ON HOTEL BOOKINGS</a:t>
            </a:r>
            <a:endParaRPr lang="en-IN" sz="2000" dirty="0">
              <a:solidFill>
                <a:srgbClr val="000066"/>
              </a:solidFill>
              <a:latin typeface="Elephant" panose="02020904090505020303"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293EBD2-57A5-95B5-7015-FD098FD116A4}"/>
              </a:ext>
            </a:extLst>
          </p:cNvPr>
          <p:cNvSpPr txBox="1"/>
          <p:nvPr/>
        </p:nvSpPr>
        <p:spPr>
          <a:xfrm flipH="1">
            <a:off x="3257550" y="3886200"/>
            <a:ext cx="4434840" cy="400110"/>
          </a:xfrm>
          <a:prstGeom prst="rect">
            <a:avLst/>
          </a:prstGeom>
          <a:noFill/>
        </p:spPr>
        <p:txBody>
          <a:bodyPr wrap="square" rtlCol="0">
            <a:spAutoFit/>
          </a:bodyPr>
          <a:lstStyle/>
          <a:p>
            <a:pPr algn="ctr"/>
            <a:r>
              <a:rPr lang="en-US" sz="1600" dirty="0"/>
              <a:t>                             </a:t>
            </a:r>
            <a:r>
              <a:rPr lang="en-US" sz="2000" u="sng" dirty="0">
                <a:solidFill>
                  <a:srgbClr val="FF0000"/>
                </a:solidFill>
              </a:rPr>
              <a:t>TEAM MEMBERS</a:t>
            </a:r>
            <a:endParaRPr lang="en-IN" sz="2000" u="sng" dirty="0">
              <a:solidFill>
                <a:srgbClr val="FF0000"/>
              </a:solidFill>
            </a:endParaRPr>
          </a:p>
        </p:txBody>
      </p:sp>
      <p:sp>
        <p:nvSpPr>
          <p:cNvPr id="8" name="TextBox 7">
            <a:extLst>
              <a:ext uri="{FF2B5EF4-FFF2-40B4-BE49-F238E27FC236}">
                <a16:creationId xmlns:a16="http://schemas.microsoft.com/office/drawing/2014/main" id="{C0B78568-6E31-0182-B420-3BAEDFC2F314}"/>
              </a:ext>
            </a:extLst>
          </p:cNvPr>
          <p:cNvSpPr txBox="1"/>
          <p:nvPr/>
        </p:nvSpPr>
        <p:spPr>
          <a:xfrm>
            <a:off x="3257550" y="4309110"/>
            <a:ext cx="5052059" cy="707886"/>
          </a:xfrm>
          <a:prstGeom prst="rect">
            <a:avLst/>
          </a:prstGeom>
          <a:noFill/>
        </p:spPr>
        <p:txBody>
          <a:bodyPr wrap="square" rtlCol="0">
            <a:spAutoFit/>
          </a:bodyPr>
          <a:lstStyle/>
          <a:p>
            <a:pPr algn="ctr"/>
            <a:r>
              <a:rPr lang="en-US" sz="2000" dirty="0"/>
              <a:t>             </a:t>
            </a:r>
            <a:r>
              <a:rPr lang="en-US" sz="2000" dirty="0">
                <a:solidFill>
                  <a:srgbClr val="000066"/>
                </a:solidFill>
                <a:latin typeface="Times New Roman" panose="02020603050405020304" pitchFamily="18" charset="0"/>
                <a:cs typeface="Times New Roman" panose="02020603050405020304" pitchFamily="18" charset="0"/>
              </a:rPr>
              <a:t>NARAMALLAS SHIRISHA</a:t>
            </a:r>
          </a:p>
          <a:p>
            <a:pPr algn="ctr"/>
            <a:r>
              <a:rPr lang="en-US" sz="2000" dirty="0">
                <a:solidFill>
                  <a:srgbClr val="000066"/>
                </a:solidFill>
                <a:latin typeface="Times New Roman" panose="02020603050405020304" pitchFamily="18" charset="0"/>
                <a:cs typeface="Times New Roman" panose="02020603050405020304" pitchFamily="18" charset="0"/>
              </a:rPr>
              <a:t>             BODDU YEMBAIAH</a:t>
            </a:r>
            <a:endParaRPr lang="en-IN" sz="2000" dirty="0">
              <a:solidFill>
                <a:srgbClr val="0000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67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12290" name="Picture 2">
            <a:extLst>
              <a:ext uri="{FF2B5EF4-FFF2-40B4-BE49-F238E27FC236}">
                <a16:creationId xmlns:a16="http://schemas.microsoft.com/office/drawing/2014/main" id="{970DBB3B-808B-4058-3146-2EA441DCF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0" y="1282178"/>
            <a:ext cx="8210550" cy="5575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8ADED8-A068-22FE-102E-0C0495CB9873}"/>
              </a:ext>
            </a:extLst>
          </p:cNvPr>
          <p:cNvSpPr txBox="1"/>
          <p:nvPr/>
        </p:nvSpPr>
        <p:spPr>
          <a:xfrm>
            <a:off x="-349624" y="594360"/>
            <a:ext cx="12192000" cy="800219"/>
          </a:xfrm>
          <a:prstGeom prst="rect">
            <a:avLst/>
          </a:prstGeom>
          <a:noFill/>
        </p:spPr>
        <p:txBody>
          <a:bodyPr wrap="square" rtlCol="0">
            <a:spAutoFit/>
          </a:bodyPr>
          <a:lstStyle/>
          <a:p>
            <a:pPr algn="ctr"/>
            <a:r>
              <a:rPr lang="en-US" sz="2800" dirty="0">
                <a:solidFill>
                  <a:srgbClr val="C00000"/>
                </a:solidFill>
                <a:latin typeface="Arial Black" panose="020B0A04020102020204" pitchFamily="34" charset="0"/>
                <a:cs typeface="Arial" panose="020B0604020202020204" pitchFamily="34" charset="0"/>
              </a:rPr>
              <a:t>14.What is the Average daily rate in city and resort hotel?</a:t>
            </a:r>
          </a:p>
          <a:p>
            <a:endParaRPr lang="en-IN" dirty="0"/>
          </a:p>
        </p:txBody>
      </p:sp>
      <p:sp>
        <p:nvSpPr>
          <p:cNvPr id="4" name="TextBox 3">
            <a:extLst>
              <a:ext uri="{FF2B5EF4-FFF2-40B4-BE49-F238E27FC236}">
                <a16:creationId xmlns:a16="http://schemas.microsoft.com/office/drawing/2014/main" id="{1C8992A7-29A2-9E4A-9364-661AEB21F016}"/>
              </a:ext>
            </a:extLst>
          </p:cNvPr>
          <p:cNvSpPr txBox="1"/>
          <p:nvPr/>
        </p:nvSpPr>
        <p:spPr>
          <a:xfrm>
            <a:off x="551330" y="2138082"/>
            <a:ext cx="3227294"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From the bar plot we can see that the City Hotel has the more number of count in the Average Daily Rate then Resort Hotel.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03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13314" name="Picture 2">
            <a:extLst>
              <a:ext uri="{FF2B5EF4-FFF2-40B4-BE49-F238E27FC236}">
                <a16:creationId xmlns:a16="http://schemas.microsoft.com/office/drawing/2014/main" id="{160A3C42-F6FE-F973-5895-9D1780384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11941"/>
            <a:ext cx="12191999" cy="46392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EA69FE-3A88-FB79-24BE-5190A979D7B2}"/>
              </a:ext>
            </a:extLst>
          </p:cNvPr>
          <p:cNvSpPr txBox="1"/>
          <p:nvPr/>
        </p:nvSpPr>
        <p:spPr>
          <a:xfrm>
            <a:off x="-497540" y="581130"/>
            <a:ext cx="12191998" cy="1107996"/>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                      </a:t>
            </a:r>
            <a:r>
              <a:rPr lang="en-US" sz="2400" dirty="0">
                <a:solidFill>
                  <a:srgbClr val="C00000"/>
                </a:solidFill>
                <a:latin typeface="Arial Black" panose="020B0A04020102020204" pitchFamily="34" charset="0"/>
                <a:cs typeface="Arial" panose="020B0604020202020204" pitchFamily="34" charset="0"/>
              </a:rPr>
              <a:t>15.What is the minimum and maximum days of waiting days list with respective market segment?</a:t>
            </a:r>
          </a:p>
          <a:p>
            <a:endParaRPr lang="en-IN" dirty="0"/>
          </a:p>
        </p:txBody>
      </p:sp>
      <p:sp>
        <p:nvSpPr>
          <p:cNvPr id="5" name="TextBox 4">
            <a:extLst>
              <a:ext uri="{FF2B5EF4-FFF2-40B4-BE49-F238E27FC236}">
                <a16:creationId xmlns:a16="http://schemas.microsoft.com/office/drawing/2014/main" id="{32D9FB60-DE6B-CA94-C6E3-267DA11FCE92}"/>
              </a:ext>
            </a:extLst>
          </p:cNvPr>
          <p:cNvSpPr txBox="1"/>
          <p:nvPr/>
        </p:nvSpPr>
        <p:spPr>
          <a:xfrm>
            <a:off x="0" y="6051176"/>
            <a:ext cx="12192000" cy="1107996"/>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H</a:t>
            </a:r>
            <a:r>
              <a:rPr lang="en-US" sz="2400" b="0" dirty="0">
                <a:effectLst/>
                <a:latin typeface="Times New Roman" panose="02020603050405020304" pitchFamily="18" charset="0"/>
                <a:cs typeface="Times New Roman" panose="02020603050405020304" pitchFamily="18" charset="0"/>
              </a:rPr>
              <a:t>ere we can see that Aviation Market Segment has the minimum number of days on the waiting list . In order to increase the business the number of waiting list should be minimized.</a:t>
            </a:r>
          </a:p>
          <a:p>
            <a:endParaRPr lang="en-IN" dirty="0"/>
          </a:p>
        </p:txBody>
      </p:sp>
    </p:spTree>
    <p:extLst>
      <p:ext uri="{BB962C8B-B14F-4D97-AF65-F5344CB8AC3E}">
        <p14:creationId xmlns:p14="http://schemas.microsoft.com/office/powerpoint/2010/main" val="1996397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14338" name="Picture 2">
            <a:extLst>
              <a:ext uri="{FF2B5EF4-FFF2-40B4-BE49-F238E27FC236}">
                <a16:creationId xmlns:a16="http://schemas.microsoft.com/office/drawing/2014/main" id="{6F88E84C-7FFE-F43A-D887-3FCAA7A37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048" y="911280"/>
            <a:ext cx="7457234" cy="51046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EC64AF6-D02C-4A88-2EC4-31D94540FAF2}"/>
              </a:ext>
            </a:extLst>
          </p:cNvPr>
          <p:cNvSpPr txBox="1"/>
          <p:nvPr/>
        </p:nvSpPr>
        <p:spPr>
          <a:xfrm flipH="1">
            <a:off x="1223682" y="5944038"/>
            <a:ext cx="9386047"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the July and August the number of bookings increased and from the bar graph City hotel got most number of bookings in all the months </a:t>
            </a:r>
            <a:r>
              <a:rPr lang="en-US" dirty="0"/>
              <a:t>.</a:t>
            </a:r>
            <a:endParaRPr lang="en-IN" dirty="0"/>
          </a:p>
        </p:txBody>
      </p:sp>
      <p:sp>
        <p:nvSpPr>
          <p:cNvPr id="4" name="TextBox 3">
            <a:extLst>
              <a:ext uri="{FF2B5EF4-FFF2-40B4-BE49-F238E27FC236}">
                <a16:creationId xmlns:a16="http://schemas.microsoft.com/office/drawing/2014/main" id="{5ABD650E-936F-B81E-356D-3E41FEAFCE7E}"/>
              </a:ext>
            </a:extLst>
          </p:cNvPr>
          <p:cNvSpPr txBox="1"/>
          <p:nvPr/>
        </p:nvSpPr>
        <p:spPr>
          <a:xfrm>
            <a:off x="-672353" y="408765"/>
            <a:ext cx="11147612" cy="646331"/>
          </a:xfrm>
          <a:prstGeom prst="rect">
            <a:avLst/>
          </a:prstGeom>
          <a:noFill/>
        </p:spPr>
        <p:txBody>
          <a:bodyPr wrap="square" rtlCol="0">
            <a:spAutoFit/>
          </a:bodyPr>
          <a:lstStyle/>
          <a:p>
            <a:r>
              <a:rPr lang="en-US" sz="3600" dirty="0">
                <a:solidFill>
                  <a:srgbClr val="C00000"/>
                </a:solidFill>
              </a:rPr>
              <a:t>              16.</a:t>
            </a:r>
            <a:r>
              <a:rPr lang="en-US" sz="2800" dirty="0">
                <a:solidFill>
                  <a:srgbClr val="C00000"/>
                </a:solidFill>
                <a:latin typeface="Arial Black" panose="020B0A04020102020204" pitchFamily="34" charset="0"/>
              </a:rPr>
              <a:t>Which month has more number of Bookings?</a:t>
            </a:r>
            <a:endParaRPr lang="en-IN" sz="28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3758136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16386" name="Picture 2">
            <a:extLst>
              <a:ext uri="{FF2B5EF4-FFF2-40B4-BE49-F238E27FC236}">
                <a16:creationId xmlns:a16="http://schemas.microsoft.com/office/drawing/2014/main" id="{1C9B208A-BDA7-5287-CCD0-16E80D2B1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176" y="1179134"/>
            <a:ext cx="11040035" cy="3848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5FBEA96-8F48-3667-F6F9-DBD9DC66741F}"/>
              </a:ext>
            </a:extLst>
          </p:cNvPr>
          <p:cNvSpPr txBox="1"/>
          <p:nvPr/>
        </p:nvSpPr>
        <p:spPr>
          <a:xfrm>
            <a:off x="0" y="594359"/>
            <a:ext cx="12191999" cy="584775"/>
          </a:xfrm>
          <a:prstGeom prst="rect">
            <a:avLst/>
          </a:prstGeom>
          <a:noFill/>
        </p:spPr>
        <p:txBody>
          <a:bodyPr wrap="square" rtlCol="0">
            <a:spAutoFit/>
          </a:bodyPr>
          <a:lstStyle/>
          <a:p>
            <a:pPr algn="ctr"/>
            <a:r>
              <a:rPr lang="en-US" sz="3200" dirty="0">
                <a:solidFill>
                  <a:srgbClr val="C00000"/>
                </a:solidFill>
                <a:latin typeface="Arial Black" panose="020B0A04020102020204" pitchFamily="34" charset="0"/>
              </a:rPr>
              <a:t>17.Which year has more number of bookings?</a:t>
            </a:r>
            <a:endParaRPr lang="en-IN" sz="3200" dirty="0">
              <a:solidFill>
                <a:srgbClr val="C00000"/>
              </a:solidFill>
              <a:latin typeface="Arial Black" panose="020B0A04020102020204" pitchFamily="34" charset="0"/>
            </a:endParaRPr>
          </a:p>
        </p:txBody>
      </p:sp>
      <p:sp>
        <p:nvSpPr>
          <p:cNvPr id="4" name="TextBox 3">
            <a:extLst>
              <a:ext uri="{FF2B5EF4-FFF2-40B4-BE49-F238E27FC236}">
                <a16:creationId xmlns:a16="http://schemas.microsoft.com/office/drawing/2014/main" id="{EBC42D3B-CDD6-4FF1-1827-6EAA0205AF17}"/>
              </a:ext>
            </a:extLst>
          </p:cNvPr>
          <p:cNvSpPr txBox="1"/>
          <p:nvPr/>
        </p:nvSpPr>
        <p:spPr>
          <a:xfrm>
            <a:off x="0" y="5204013"/>
            <a:ext cx="12192000" cy="107721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In the year 2016 we can see in the graph that number of bookings are more in the hotels City and Resort.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21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15362" name="Picture 2">
            <a:extLst>
              <a:ext uri="{FF2B5EF4-FFF2-40B4-BE49-F238E27FC236}">
                <a16:creationId xmlns:a16="http://schemas.microsoft.com/office/drawing/2014/main" id="{AD7EC6E5-8D5D-58EE-0ED7-6A1DD72E0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7082" y="1396497"/>
            <a:ext cx="6367630" cy="53357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AEA2AB-CCA1-314A-00F4-CDAC4D8BC758}"/>
              </a:ext>
            </a:extLst>
          </p:cNvPr>
          <p:cNvSpPr txBox="1"/>
          <p:nvPr/>
        </p:nvSpPr>
        <p:spPr>
          <a:xfrm>
            <a:off x="-1" y="657833"/>
            <a:ext cx="12761259" cy="738664"/>
          </a:xfrm>
          <a:prstGeom prst="rect">
            <a:avLst/>
          </a:prstGeom>
          <a:noFill/>
        </p:spPr>
        <p:txBody>
          <a:bodyPr wrap="square" rtlCol="0">
            <a:spAutoFit/>
          </a:bodyPr>
          <a:lstStyle/>
          <a:p>
            <a:r>
              <a:rPr lang="en-US" sz="2400" dirty="0">
                <a:solidFill>
                  <a:srgbClr val="C00000"/>
                </a:solidFill>
                <a:latin typeface="Arial Black" panose="020B0A04020102020204" pitchFamily="34" charset="0"/>
                <a:cs typeface="Arial" panose="020B0604020202020204" pitchFamily="34" charset="0"/>
              </a:rPr>
              <a:t>18.Which deposit type impacted the business City hotel or Resort hotel?</a:t>
            </a:r>
          </a:p>
          <a:p>
            <a:endParaRPr lang="en-IN" dirty="0"/>
          </a:p>
        </p:txBody>
      </p:sp>
      <p:sp>
        <p:nvSpPr>
          <p:cNvPr id="5" name="TextBox 4">
            <a:extLst>
              <a:ext uri="{FF2B5EF4-FFF2-40B4-BE49-F238E27FC236}">
                <a16:creationId xmlns:a16="http://schemas.microsoft.com/office/drawing/2014/main" id="{8627711C-22C9-FB90-3A1F-2CFBE8FC158F}"/>
              </a:ext>
            </a:extLst>
          </p:cNvPr>
          <p:cNvSpPr txBox="1"/>
          <p:nvPr/>
        </p:nvSpPr>
        <p:spPr>
          <a:xfrm>
            <a:off x="620358" y="2285001"/>
            <a:ext cx="4946724" cy="304698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From both the hotels City and Resort , No Deposit type is more in count which means it contributes more value and percentage to get the revenue for the business.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968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17414" name="Picture 6">
            <a:extLst>
              <a:ext uri="{FF2B5EF4-FFF2-40B4-BE49-F238E27FC236}">
                <a16:creationId xmlns:a16="http://schemas.microsoft.com/office/drawing/2014/main" id="{98BFDCFF-31E2-7D26-6C55-7713F7940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0444" y="710506"/>
            <a:ext cx="6815418" cy="5214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B46316-BEF5-8CC4-A3C9-6EEEB16A2B98}"/>
              </a:ext>
            </a:extLst>
          </p:cNvPr>
          <p:cNvSpPr txBox="1"/>
          <p:nvPr/>
        </p:nvSpPr>
        <p:spPr>
          <a:xfrm>
            <a:off x="-1158241" y="67657"/>
            <a:ext cx="12192000" cy="584775"/>
          </a:xfrm>
          <a:prstGeom prst="rect">
            <a:avLst/>
          </a:prstGeom>
          <a:noFill/>
        </p:spPr>
        <p:txBody>
          <a:bodyPr wrap="square" rtlCol="0">
            <a:spAutoFit/>
          </a:bodyPr>
          <a:lstStyle/>
          <a:p>
            <a:pPr algn="ctr"/>
            <a:r>
              <a:rPr lang="en-US" sz="3200" dirty="0">
                <a:solidFill>
                  <a:srgbClr val="C00000"/>
                </a:solidFill>
                <a:latin typeface="Arial Black" panose="020B0A04020102020204" pitchFamily="34" charset="0"/>
              </a:rPr>
              <a:t>19.From which country most guests came?</a:t>
            </a:r>
            <a:endParaRPr lang="en-IN" sz="3200" dirty="0">
              <a:solidFill>
                <a:srgbClr val="C00000"/>
              </a:solidFill>
              <a:latin typeface="Arial Black" panose="020B0A04020102020204" pitchFamily="34" charset="0"/>
            </a:endParaRPr>
          </a:p>
        </p:txBody>
      </p:sp>
      <p:sp>
        <p:nvSpPr>
          <p:cNvPr id="5" name="TextBox 4">
            <a:extLst>
              <a:ext uri="{FF2B5EF4-FFF2-40B4-BE49-F238E27FC236}">
                <a16:creationId xmlns:a16="http://schemas.microsoft.com/office/drawing/2014/main" id="{846B482A-E683-593E-4227-962AF4CDF5DA}"/>
              </a:ext>
            </a:extLst>
          </p:cNvPr>
          <p:cNvSpPr txBox="1"/>
          <p:nvPr/>
        </p:nvSpPr>
        <p:spPr>
          <a:xfrm>
            <a:off x="228601" y="5704755"/>
            <a:ext cx="12192000"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From the country  PRT(Portugal)  have the more number of bookings or the booking percentage followed by  GBR ,FRA, ESP.</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304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2" name="Picture 2">
            <a:extLst>
              <a:ext uri="{FF2B5EF4-FFF2-40B4-BE49-F238E27FC236}">
                <a16:creationId xmlns:a16="http://schemas.microsoft.com/office/drawing/2014/main" id="{59B2ECB3-B559-257A-C06B-2A0BA1F35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5965"/>
            <a:ext cx="5783206" cy="55220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0AA231-83A8-D007-3ED3-098071ADEF82}"/>
              </a:ext>
            </a:extLst>
          </p:cNvPr>
          <p:cNvSpPr txBox="1"/>
          <p:nvPr/>
        </p:nvSpPr>
        <p:spPr>
          <a:xfrm>
            <a:off x="0" y="606592"/>
            <a:ext cx="12192000" cy="523220"/>
          </a:xfrm>
          <a:prstGeom prst="rect">
            <a:avLst/>
          </a:prstGeom>
          <a:noFill/>
        </p:spPr>
        <p:txBody>
          <a:bodyPr wrap="square" rtlCol="0">
            <a:spAutoFit/>
          </a:bodyPr>
          <a:lstStyle/>
          <a:p>
            <a:pPr algn="ctr"/>
            <a:r>
              <a:rPr lang="en-US" sz="2800" dirty="0">
                <a:solidFill>
                  <a:srgbClr val="C00000"/>
                </a:solidFill>
                <a:latin typeface="Arial Black" panose="020B0A04020102020204" pitchFamily="34" charset="0"/>
              </a:rPr>
              <a:t>20.From which country has more number of cancelations? </a:t>
            </a:r>
            <a:endParaRPr lang="en-IN" sz="2800" dirty="0">
              <a:solidFill>
                <a:srgbClr val="C00000"/>
              </a:solidFill>
              <a:latin typeface="Arial Black" panose="020B0A04020102020204" pitchFamily="34" charset="0"/>
            </a:endParaRPr>
          </a:p>
        </p:txBody>
      </p:sp>
      <p:sp>
        <p:nvSpPr>
          <p:cNvPr id="5" name="TextBox 4">
            <a:extLst>
              <a:ext uri="{FF2B5EF4-FFF2-40B4-BE49-F238E27FC236}">
                <a16:creationId xmlns:a16="http://schemas.microsoft.com/office/drawing/2014/main" id="{10E20953-46BE-C2DF-E2B5-D7E9786415FD}"/>
              </a:ext>
            </a:extLst>
          </p:cNvPr>
          <p:cNvSpPr txBox="1"/>
          <p:nvPr/>
        </p:nvSpPr>
        <p:spPr>
          <a:xfrm>
            <a:off x="6710082" y="2809220"/>
            <a:ext cx="4894729" cy="2862322"/>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From the Country PRT (Portugal) has the more number of cancelations when compared to all the countries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098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4" name="Picture 3">
            <a:extLst>
              <a:ext uri="{FF2B5EF4-FFF2-40B4-BE49-F238E27FC236}">
                <a16:creationId xmlns:a16="http://schemas.microsoft.com/office/drawing/2014/main" id="{7A02B1B6-267F-977D-AE96-CB14586C52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78" y="1129089"/>
            <a:ext cx="5567096" cy="4160528"/>
          </a:xfrm>
          <a:prstGeom prst="rect">
            <a:avLst/>
          </a:prstGeom>
        </p:spPr>
      </p:pic>
      <p:sp>
        <p:nvSpPr>
          <p:cNvPr id="7" name="TextBox 6">
            <a:extLst>
              <a:ext uri="{FF2B5EF4-FFF2-40B4-BE49-F238E27FC236}">
                <a16:creationId xmlns:a16="http://schemas.microsoft.com/office/drawing/2014/main" id="{F049AFB6-84D7-8A92-42F5-42540A084235}"/>
              </a:ext>
            </a:extLst>
          </p:cNvPr>
          <p:cNvSpPr txBox="1"/>
          <p:nvPr/>
        </p:nvSpPr>
        <p:spPr>
          <a:xfrm>
            <a:off x="0" y="594360"/>
            <a:ext cx="12192000" cy="800219"/>
          </a:xfrm>
          <a:prstGeom prst="rect">
            <a:avLst/>
          </a:prstGeom>
          <a:noFill/>
        </p:spPr>
        <p:txBody>
          <a:bodyPr wrap="square" rtlCol="0">
            <a:spAutoFit/>
          </a:bodyPr>
          <a:lstStyle/>
          <a:p>
            <a:pPr algn="ctr"/>
            <a:r>
              <a:rPr lang="en-US" sz="2800" dirty="0">
                <a:solidFill>
                  <a:srgbClr val="C00000"/>
                </a:solidFill>
                <a:latin typeface="Arial Black" panose="020B0A04020102020204" pitchFamily="34" charset="0"/>
                <a:cs typeface="Arial" panose="020B0604020202020204" pitchFamily="34" charset="0"/>
              </a:rPr>
              <a:t>21.Comparison between week and weekend nights</a:t>
            </a:r>
          </a:p>
          <a:p>
            <a:endParaRPr lang="en-IN" dirty="0"/>
          </a:p>
        </p:txBody>
      </p:sp>
      <p:sp>
        <p:nvSpPr>
          <p:cNvPr id="8" name="TextBox 7">
            <a:extLst>
              <a:ext uri="{FF2B5EF4-FFF2-40B4-BE49-F238E27FC236}">
                <a16:creationId xmlns:a16="http://schemas.microsoft.com/office/drawing/2014/main" id="{4969B8E6-F660-ED20-4F0A-418341E71FA4}"/>
              </a:ext>
            </a:extLst>
          </p:cNvPr>
          <p:cNvSpPr txBox="1"/>
          <p:nvPr/>
        </p:nvSpPr>
        <p:spPr>
          <a:xfrm>
            <a:off x="725714" y="5374561"/>
            <a:ext cx="10377714"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Stays in the week nights is more than weekend nights as per the week number counts</a:t>
            </a:r>
            <a:r>
              <a:rPr lang="en-US" dirty="0"/>
              <a:t>.</a:t>
            </a:r>
            <a:endParaRPr lang="en-IN" dirty="0"/>
          </a:p>
        </p:txBody>
      </p:sp>
      <p:pic>
        <p:nvPicPr>
          <p:cNvPr id="10" name="Picture 9">
            <a:extLst>
              <a:ext uri="{FF2B5EF4-FFF2-40B4-BE49-F238E27FC236}">
                <a16:creationId xmlns:a16="http://schemas.microsoft.com/office/drawing/2014/main" id="{1B1EF184-8589-3CB6-92CA-3A6919AB21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601" y="1102402"/>
            <a:ext cx="5692711" cy="4160528"/>
          </a:xfrm>
          <a:prstGeom prst="rect">
            <a:avLst/>
          </a:prstGeom>
        </p:spPr>
      </p:pic>
    </p:spTree>
    <p:extLst>
      <p:ext uri="{BB962C8B-B14F-4D97-AF65-F5344CB8AC3E}">
        <p14:creationId xmlns:p14="http://schemas.microsoft.com/office/powerpoint/2010/main" val="4004198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4098" name="Picture 2">
            <a:extLst>
              <a:ext uri="{FF2B5EF4-FFF2-40B4-BE49-F238E27FC236}">
                <a16:creationId xmlns:a16="http://schemas.microsoft.com/office/drawing/2014/main" id="{7BCFC6B9-4CD7-0252-B037-652F4740E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5" y="125731"/>
            <a:ext cx="12073530" cy="673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972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1026" name="Picture 2">
            <a:extLst>
              <a:ext uri="{FF2B5EF4-FFF2-40B4-BE49-F238E27FC236}">
                <a16:creationId xmlns:a16="http://schemas.microsoft.com/office/drawing/2014/main" id="{398071BA-64F2-DACC-A302-F8285031C9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3" y="695960"/>
            <a:ext cx="12225926" cy="6732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75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4" name="Picture 3">
            <a:extLst>
              <a:ext uri="{FF2B5EF4-FFF2-40B4-BE49-F238E27FC236}">
                <a16:creationId xmlns:a16="http://schemas.microsoft.com/office/drawing/2014/main" id="{5CCD1930-A299-F027-F896-2F12A2063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6300" y="788670"/>
            <a:ext cx="3695700" cy="3566160"/>
          </a:xfrm>
          <a:prstGeom prst="rect">
            <a:avLst/>
          </a:prstGeom>
        </p:spPr>
      </p:pic>
      <p:sp>
        <p:nvSpPr>
          <p:cNvPr id="5" name="TextBox 4">
            <a:extLst>
              <a:ext uri="{FF2B5EF4-FFF2-40B4-BE49-F238E27FC236}">
                <a16:creationId xmlns:a16="http://schemas.microsoft.com/office/drawing/2014/main" id="{21F81127-85DD-3992-0AFC-224F6E1651EC}"/>
              </a:ext>
            </a:extLst>
          </p:cNvPr>
          <p:cNvSpPr txBox="1"/>
          <p:nvPr/>
        </p:nvSpPr>
        <p:spPr>
          <a:xfrm>
            <a:off x="431800" y="1004388"/>
            <a:ext cx="7823200" cy="646331"/>
          </a:xfrm>
          <a:prstGeom prst="rect">
            <a:avLst/>
          </a:prstGeom>
          <a:noFill/>
        </p:spPr>
        <p:txBody>
          <a:bodyPr wrap="square" rtlCol="0">
            <a:spAutoFit/>
          </a:bodyPr>
          <a:lstStyle/>
          <a:p>
            <a:r>
              <a:rPr lang="en-US" sz="3600" dirty="0">
                <a:solidFill>
                  <a:srgbClr val="C00000"/>
                </a:solidFill>
                <a:latin typeface="Arial Black" panose="020B0A04020102020204" pitchFamily="34" charset="0"/>
              </a:rPr>
              <a:t>HOTEL BOOKING ANALYSIS</a:t>
            </a:r>
            <a:endParaRPr lang="en-IN" sz="3600" dirty="0">
              <a:solidFill>
                <a:srgbClr val="C00000"/>
              </a:solidFill>
              <a:latin typeface="Arial Black" panose="020B0A04020102020204" pitchFamily="34" charset="0"/>
            </a:endParaRPr>
          </a:p>
        </p:txBody>
      </p:sp>
      <p:sp>
        <p:nvSpPr>
          <p:cNvPr id="7" name="TextBox 6">
            <a:extLst>
              <a:ext uri="{FF2B5EF4-FFF2-40B4-BE49-F238E27FC236}">
                <a16:creationId xmlns:a16="http://schemas.microsoft.com/office/drawing/2014/main" id="{CB942A65-2C13-8F66-5281-C05D18C2EDC1}"/>
              </a:ext>
            </a:extLst>
          </p:cNvPr>
          <p:cNvSpPr txBox="1"/>
          <p:nvPr/>
        </p:nvSpPr>
        <p:spPr>
          <a:xfrm flipH="1">
            <a:off x="1174750" y="1866537"/>
            <a:ext cx="7200900" cy="2246769"/>
          </a:xfrm>
          <a:prstGeom prst="rect">
            <a:avLst/>
          </a:prstGeom>
          <a:noFill/>
        </p:spPr>
        <p:txBody>
          <a:bodyPr wrap="square" rtlCol="0">
            <a:spAutoFit/>
          </a:bodyPr>
          <a:lstStyle/>
          <a:p>
            <a:pPr marL="342900" indent="-342900">
              <a:buAutoNum type="arabicParenR"/>
            </a:pPr>
            <a:r>
              <a:rPr lang="en-US" sz="2800" dirty="0">
                <a:latin typeface="Bahnschrift Light" panose="020B0502040204020203" pitchFamily="34" charset="0"/>
              </a:rPr>
              <a:t>Defining the problem statement</a:t>
            </a:r>
          </a:p>
          <a:p>
            <a:pPr marL="342900" indent="-342900">
              <a:buAutoNum type="arabicParenR"/>
            </a:pPr>
            <a:r>
              <a:rPr lang="en-US" sz="2800" dirty="0">
                <a:latin typeface="Bahnschrift Light" panose="020B0502040204020203" pitchFamily="34" charset="0"/>
              </a:rPr>
              <a:t>Importing the Libraries</a:t>
            </a:r>
          </a:p>
          <a:p>
            <a:pPr marL="342900" indent="-342900">
              <a:buFontTx/>
              <a:buAutoNum type="arabicParenR"/>
            </a:pPr>
            <a:r>
              <a:rPr lang="en-US" sz="2800" dirty="0">
                <a:latin typeface="Bahnschrift Light" panose="020B0502040204020203" pitchFamily="34" charset="0"/>
              </a:rPr>
              <a:t>Missing Value Imputation</a:t>
            </a:r>
          </a:p>
          <a:p>
            <a:pPr marL="342900" indent="-342900">
              <a:buAutoNum type="arabicParenR"/>
            </a:pPr>
            <a:r>
              <a:rPr lang="en-US" sz="2800" dirty="0">
                <a:latin typeface="Bahnschrift Light" panose="020B0502040204020203" pitchFamily="34" charset="0"/>
              </a:rPr>
              <a:t>Descriptive Statistics</a:t>
            </a:r>
          </a:p>
          <a:p>
            <a:pPr marL="342900" indent="-342900">
              <a:buAutoNum type="arabicParenR"/>
            </a:pPr>
            <a:r>
              <a:rPr lang="en-US" sz="2800" dirty="0">
                <a:latin typeface="Bahnschrift Light" panose="020B0502040204020203" pitchFamily="34" charset="0"/>
              </a:rPr>
              <a:t>Graphical Representation</a:t>
            </a:r>
            <a:endParaRPr lang="en-IN" sz="2800" dirty="0">
              <a:latin typeface="Bahnschrift Light" panose="020B0502040204020203" pitchFamily="34" charset="0"/>
            </a:endParaRPr>
          </a:p>
        </p:txBody>
      </p:sp>
    </p:spTree>
    <p:extLst>
      <p:ext uri="{BB962C8B-B14F-4D97-AF65-F5344CB8AC3E}">
        <p14:creationId xmlns:p14="http://schemas.microsoft.com/office/powerpoint/2010/main" val="2023224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sp>
        <p:nvSpPr>
          <p:cNvPr id="2" name="TextBox 1">
            <a:extLst>
              <a:ext uri="{FF2B5EF4-FFF2-40B4-BE49-F238E27FC236}">
                <a16:creationId xmlns:a16="http://schemas.microsoft.com/office/drawing/2014/main" id="{94477831-2634-486E-B637-4554A4E656DE}"/>
              </a:ext>
            </a:extLst>
          </p:cNvPr>
          <p:cNvSpPr txBox="1"/>
          <p:nvPr/>
        </p:nvSpPr>
        <p:spPr>
          <a:xfrm>
            <a:off x="4141694" y="594360"/>
            <a:ext cx="6293224" cy="584775"/>
          </a:xfrm>
          <a:prstGeom prst="rect">
            <a:avLst/>
          </a:prstGeom>
          <a:noFill/>
        </p:spPr>
        <p:txBody>
          <a:bodyPr wrap="square" rtlCol="0">
            <a:spAutoFit/>
          </a:bodyPr>
          <a:lstStyle/>
          <a:p>
            <a:r>
              <a:rPr lang="en-US" sz="3200" dirty="0">
                <a:solidFill>
                  <a:srgbClr val="C00000"/>
                </a:solidFill>
                <a:latin typeface="Arial Black" panose="020B0A04020102020204" pitchFamily="34" charset="0"/>
              </a:rPr>
              <a:t>CONCLUSIONS</a:t>
            </a:r>
            <a:endParaRPr lang="en-IN" sz="3200" dirty="0">
              <a:solidFill>
                <a:srgbClr val="C00000"/>
              </a:solidFill>
              <a:latin typeface="Arial Black" panose="020B0A04020102020204" pitchFamily="34" charset="0"/>
            </a:endParaRPr>
          </a:p>
        </p:txBody>
      </p:sp>
      <p:sp>
        <p:nvSpPr>
          <p:cNvPr id="4" name="TextBox 3">
            <a:extLst>
              <a:ext uri="{FF2B5EF4-FFF2-40B4-BE49-F238E27FC236}">
                <a16:creationId xmlns:a16="http://schemas.microsoft.com/office/drawing/2014/main" id="{40D1AA17-5226-E4BA-CB0B-CA9805B80BBD}"/>
              </a:ext>
            </a:extLst>
          </p:cNvPr>
          <p:cNvSpPr txBox="1"/>
          <p:nvPr/>
        </p:nvSpPr>
        <p:spPr>
          <a:xfrm>
            <a:off x="107575" y="1344703"/>
            <a:ext cx="12084425"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Rounded MT Bold" panose="020F0704030504030204" pitchFamily="34" charset="0"/>
              </a:rPr>
              <a:t>City Hotel is the most preferred hotel by the customers.</a:t>
            </a:r>
          </a:p>
          <a:p>
            <a:pPr marL="285750" indent="-285750">
              <a:buFont typeface="Arial" panose="020B0604020202020204" pitchFamily="34" charset="0"/>
              <a:buChar char="•"/>
            </a:pPr>
            <a:r>
              <a:rPr lang="en-US" dirty="0">
                <a:latin typeface="Arial Rounded MT Bold" panose="020F0704030504030204" pitchFamily="34" charset="0"/>
              </a:rPr>
              <a:t>City Hotel seems to be more preferred among travelers and it also generates more revenue and profit.</a:t>
            </a:r>
          </a:p>
          <a:p>
            <a:pPr marL="285750" indent="-285750">
              <a:buFont typeface="Arial" panose="020B0604020202020204" pitchFamily="34" charset="0"/>
              <a:buChar char="•"/>
            </a:pPr>
            <a:r>
              <a:rPr lang="en-US" dirty="0">
                <a:latin typeface="Arial Rounded MT Bold" panose="020F0704030504030204" pitchFamily="34" charset="0"/>
              </a:rPr>
              <a:t>Year 2016 is highest booking year with total booking of 56,707 then booking decreased to 40,687.</a:t>
            </a:r>
          </a:p>
          <a:p>
            <a:pPr marL="285750" indent="-285750">
              <a:buFont typeface="Arial" panose="020B0604020202020204" pitchFamily="34" charset="0"/>
              <a:buChar char="•"/>
            </a:pPr>
            <a:r>
              <a:rPr lang="en-US" dirty="0">
                <a:latin typeface="Arial Rounded MT Bold" panose="020F0704030504030204" pitchFamily="34" charset="0"/>
              </a:rPr>
              <a:t>The percentage of City hotel is 66.45% while the percentage of Resort Hotel is 33.55% is used to stay.</a:t>
            </a:r>
          </a:p>
          <a:p>
            <a:pPr marL="285750" indent="-285750">
              <a:buFont typeface="Arial" panose="020B0604020202020204" pitchFamily="34" charset="0"/>
              <a:buChar char="•"/>
            </a:pPr>
            <a:r>
              <a:rPr lang="en-US" dirty="0">
                <a:latin typeface="Arial Rounded MT Bold" panose="020F0704030504030204" pitchFamily="34" charset="0"/>
              </a:rPr>
              <a:t>August is the month or we can say that the time of the year in which hotel booking is at its peak. And January is the month in which hotel bookings are least</a:t>
            </a:r>
          </a:p>
          <a:p>
            <a:pPr marL="285750" indent="-285750">
              <a:buFont typeface="Arial" panose="020B0604020202020204" pitchFamily="34" charset="0"/>
              <a:buChar char="•"/>
            </a:pPr>
            <a:r>
              <a:rPr lang="en-US" dirty="0">
                <a:latin typeface="Arial Rounded MT Bold" panose="020F0704030504030204" pitchFamily="34" charset="0"/>
              </a:rPr>
              <a:t>Weekdays have more number of bookings than Weekends.</a:t>
            </a:r>
          </a:p>
          <a:p>
            <a:pPr marL="285750" indent="-285750">
              <a:buFont typeface="Arial" panose="020B0604020202020204" pitchFamily="34" charset="0"/>
              <a:buChar char="•"/>
            </a:pPr>
            <a:r>
              <a:rPr lang="en-US" sz="1800" dirty="0">
                <a:latin typeface="Arial Rounded MT Bold" panose="020F0704030504030204" pitchFamily="34" charset="0"/>
                <a:cs typeface="Times New Roman" panose="02020603050405020304" pitchFamily="18" charset="0"/>
              </a:rPr>
              <a:t>From both the hotels City and Resort , No Deposit type is more in count which means it contributes more value and percentage to get the revenue for the business.</a:t>
            </a:r>
          </a:p>
          <a:p>
            <a:pPr marL="285750" indent="-285750">
              <a:buFont typeface="Arial" panose="020B0604020202020204" pitchFamily="34" charset="0"/>
              <a:buChar char="•"/>
            </a:pPr>
            <a:r>
              <a:rPr lang="en-US" sz="1800" dirty="0">
                <a:latin typeface="Arial Rounded MT Bold" panose="020F0704030504030204" pitchFamily="34" charset="0"/>
                <a:cs typeface="Times New Roman" panose="02020603050405020304" pitchFamily="18" charset="0"/>
              </a:rPr>
              <a:t>the City Hotel has the more number of count in the Average Daily Rate than Resort Hotel.</a:t>
            </a:r>
          </a:p>
          <a:p>
            <a:pPr marL="285750" indent="-285750">
              <a:buFont typeface="Arial" panose="020B0604020202020204" pitchFamily="34" charset="0"/>
              <a:buChar char="•"/>
            </a:pPr>
            <a:r>
              <a:rPr lang="en-US" dirty="0">
                <a:latin typeface="Arial Rounded MT Bold" panose="020F0704030504030204" pitchFamily="34" charset="0"/>
                <a:cs typeface="Times New Roman" panose="02020603050405020304" pitchFamily="18" charset="0"/>
              </a:rPr>
              <a:t>T</a:t>
            </a:r>
            <a:r>
              <a:rPr lang="en-US" sz="1800" dirty="0">
                <a:latin typeface="Arial Rounded MT Bold" panose="020F0704030504030204" pitchFamily="34" charset="0"/>
                <a:cs typeface="Times New Roman" panose="02020603050405020304" pitchFamily="18" charset="0"/>
              </a:rPr>
              <a:t>he more number of canceled and not canceled in City Hotel is more than the Resort Hotel.</a:t>
            </a:r>
          </a:p>
          <a:p>
            <a:pPr marL="285750" indent="-285750">
              <a:buFont typeface="Arial" panose="020B0604020202020204" pitchFamily="34" charset="0"/>
              <a:buChar char="•"/>
            </a:pPr>
            <a:r>
              <a:rPr lang="en-US" dirty="0">
                <a:latin typeface="Arial Rounded MT Bold" panose="020F0704030504030204" pitchFamily="34" charset="0"/>
                <a:cs typeface="Times New Roman" panose="02020603050405020304" pitchFamily="18" charset="0"/>
              </a:rPr>
              <a:t>M</a:t>
            </a:r>
            <a:r>
              <a:rPr lang="en-US" sz="1800" dirty="0">
                <a:latin typeface="Arial Rounded MT Bold" panose="020F0704030504030204" pitchFamily="34" charset="0"/>
                <a:cs typeface="Times New Roman" panose="02020603050405020304" pitchFamily="18" charset="0"/>
              </a:rPr>
              <a:t>ost of the customers required no parking space ,only less then 10 percentage people required car parking space</a:t>
            </a:r>
          </a:p>
          <a:p>
            <a:pPr marL="285750" indent="-285750">
              <a:buFont typeface="Arial" panose="020B0604020202020204" pitchFamily="34" charset="0"/>
              <a:buChar char="•"/>
            </a:pPr>
            <a:r>
              <a:rPr lang="en-US" dirty="0">
                <a:latin typeface="Arial Rounded MT Bold" panose="020F0704030504030204" pitchFamily="34" charset="0"/>
                <a:cs typeface="Times New Roman" panose="02020603050405020304" pitchFamily="18" charset="0"/>
              </a:rPr>
              <a:t>T</a:t>
            </a:r>
            <a:r>
              <a:rPr lang="en-US" sz="1800" b="0" dirty="0">
                <a:effectLst/>
                <a:latin typeface="Arial Rounded MT Bold" panose="020F0704030504030204" pitchFamily="34" charset="0"/>
                <a:cs typeface="Times New Roman" panose="02020603050405020304" pitchFamily="18" charset="0"/>
              </a:rPr>
              <a:t>he Most preferred meal by the customers is BB(bed and breakfast )which is around 77.8%. F</a:t>
            </a:r>
            <a:r>
              <a:rPr lang="en-US" sz="1800" dirty="0">
                <a:latin typeface="Arial Rounded MT Bold" panose="020F0704030504030204" pitchFamily="34" charset="0"/>
                <a:cs typeface="Times New Roman" panose="02020603050405020304" pitchFamily="18" charset="0"/>
              </a:rPr>
              <a:t>B is least preferred.</a:t>
            </a:r>
            <a:endParaRPr lang="en-US" dirty="0">
              <a:latin typeface="Arial Rounded MT Bold" panose="020F0704030504030204" pitchFamily="34" charset="0"/>
            </a:endParaRPr>
          </a:p>
          <a:p>
            <a:pPr marL="285750" indent="-285750">
              <a:buFont typeface="Arial" panose="020B0604020202020204" pitchFamily="34" charset="0"/>
              <a:buChar char="•"/>
            </a:pPr>
            <a:r>
              <a:rPr lang="en-US" dirty="0">
                <a:latin typeface="Arial Rounded MT Bold" panose="020F0704030504030204" pitchFamily="34" charset="0"/>
              </a:rPr>
              <a:t>The people of Portugal(PRT) id doing maximum numbers of bookings .</a:t>
            </a:r>
          </a:p>
          <a:p>
            <a:endParaRPr lang="en-IN" dirty="0"/>
          </a:p>
        </p:txBody>
      </p:sp>
    </p:spTree>
    <p:extLst>
      <p:ext uri="{BB962C8B-B14F-4D97-AF65-F5344CB8AC3E}">
        <p14:creationId xmlns:p14="http://schemas.microsoft.com/office/powerpoint/2010/main" val="1388046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sp>
        <p:nvSpPr>
          <p:cNvPr id="2" name="TextBox 1">
            <a:extLst>
              <a:ext uri="{FF2B5EF4-FFF2-40B4-BE49-F238E27FC236}">
                <a16:creationId xmlns:a16="http://schemas.microsoft.com/office/drawing/2014/main" id="{B050AFCA-7E0E-410D-1A29-F59B8364AAB7}"/>
              </a:ext>
            </a:extLst>
          </p:cNvPr>
          <p:cNvSpPr txBox="1"/>
          <p:nvPr/>
        </p:nvSpPr>
        <p:spPr>
          <a:xfrm>
            <a:off x="0" y="712692"/>
            <a:ext cx="12192000" cy="523220"/>
          </a:xfrm>
          <a:prstGeom prst="rect">
            <a:avLst/>
          </a:prstGeom>
          <a:noFill/>
        </p:spPr>
        <p:txBody>
          <a:bodyPr wrap="square" rtlCol="0">
            <a:spAutoFit/>
          </a:bodyPr>
          <a:lstStyle/>
          <a:p>
            <a:pPr algn="ctr"/>
            <a:r>
              <a:rPr lang="en-US" sz="2800" dirty="0">
                <a:solidFill>
                  <a:srgbClr val="C00000"/>
                </a:solidFill>
                <a:latin typeface="Arial Black" panose="020B0A04020102020204" pitchFamily="34" charset="0"/>
              </a:rPr>
              <a:t>Solutions to Business Objectives</a:t>
            </a:r>
            <a:endParaRPr lang="en-IN" sz="2800" dirty="0">
              <a:solidFill>
                <a:srgbClr val="C00000"/>
              </a:solidFill>
              <a:latin typeface="Arial Black" panose="020B0A04020102020204" pitchFamily="34" charset="0"/>
            </a:endParaRPr>
          </a:p>
        </p:txBody>
      </p:sp>
      <p:sp>
        <p:nvSpPr>
          <p:cNvPr id="5" name="TextBox 4">
            <a:extLst>
              <a:ext uri="{FF2B5EF4-FFF2-40B4-BE49-F238E27FC236}">
                <a16:creationId xmlns:a16="http://schemas.microsoft.com/office/drawing/2014/main" id="{2A1A1244-2F78-C2DF-574C-8A9E647826FE}"/>
              </a:ext>
            </a:extLst>
          </p:cNvPr>
          <p:cNvSpPr txBox="1"/>
          <p:nvPr/>
        </p:nvSpPr>
        <p:spPr>
          <a:xfrm>
            <a:off x="699247" y="1354244"/>
            <a:ext cx="10793506" cy="553997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1. To attain high growth and more success , hotel business need to flourish and for that few things which we need to consider is high revenue generation , customers satisfaction and employee retention.</a:t>
            </a:r>
          </a:p>
          <a:p>
            <a:r>
              <a:rPr lang="en-US" sz="2800" dirty="0">
                <a:latin typeface="Times New Roman" panose="02020603050405020304" pitchFamily="18" charset="0"/>
                <a:cs typeface="Times New Roman" panose="02020603050405020304" pitchFamily="18" charset="0"/>
              </a:rPr>
              <a:t>2. We found that performance in different categories like most liked meal type, facilities required by customers like car parking spaces etc. So , all these insights ultimately add to have a better planning for growth and higher revenue.</a:t>
            </a:r>
          </a:p>
          <a:p>
            <a:r>
              <a:rPr lang="en-US" sz="2800" dirty="0">
                <a:latin typeface="Times New Roman" panose="02020603050405020304" pitchFamily="18" charset="0"/>
                <a:cs typeface="Times New Roman" panose="02020603050405020304" pitchFamily="18" charset="0"/>
              </a:rPr>
              <a:t>3. Periodically throw offers to attract old customers so as to increase the number of repeated guests.</a:t>
            </a:r>
          </a:p>
          <a:p>
            <a:r>
              <a:rPr lang="en-US" sz="2800" dirty="0">
                <a:latin typeface="Times New Roman" panose="02020603050405020304" pitchFamily="18" charset="0"/>
                <a:cs typeface="Times New Roman" panose="02020603050405020304" pitchFamily="18" charset="0"/>
              </a:rPr>
              <a:t>4. To introduce system of getting feedback often from the guests visiting the hotels so that the quality can be upgraded to the next level to increase more guests.</a:t>
            </a:r>
          </a:p>
          <a:p>
            <a:endParaRPr lang="en-IN" dirty="0"/>
          </a:p>
        </p:txBody>
      </p:sp>
    </p:spTree>
    <p:extLst>
      <p:ext uri="{BB962C8B-B14F-4D97-AF65-F5344CB8AC3E}">
        <p14:creationId xmlns:p14="http://schemas.microsoft.com/office/powerpoint/2010/main" val="2899921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1026" name="Picture 2" descr="3d Man Standing and Presenting Q and a Word Questions and Answers Concept  Stock Illustration - Illustration of presenter, service: 56018198">
            <a:extLst>
              <a:ext uri="{FF2B5EF4-FFF2-40B4-BE49-F238E27FC236}">
                <a16:creationId xmlns:a16="http://schemas.microsoft.com/office/drawing/2014/main" id="{AB0B860D-1B5F-D5BC-30C2-0B65A2211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71500"/>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457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2052" name="Picture 4">
            <a:extLst>
              <a:ext uri="{FF2B5EF4-FFF2-40B4-BE49-F238E27FC236}">
                <a16:creationId xmlns:a16="http://schemas.microsoft.com/office/drawing/2014/main" id="{89C27D0D-7A34-8F6E-95B7-A878B7A4BD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659" y="1008530"/>
            <a:ext cx="7368987" cy="5096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169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spTree>
    <p:extLst>
      <p:ext uri="{BB962C8B-B14F-4D97-AF65-F5344CB8AC3E}">
        <p14:creationId xmlns:p14="http://schemas.microsoft.com/office/powerpoint/2010/main" val="975367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spTree>
    <p:extLst>
      <p:ext uri="{BB962C8B-B14F-4D97-AF65-F5344CB8AC3E}">
        <p14:creationId xmlns:p14="http://schemas.microsoft.com/office/powerpoint/2010/main" val="158707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A3FF9C-F5A3-012A-97E5-EDB578050C11}"/>
              </a:ext>
            </a:extLst>
          </p:cNvPr>
          <p:cNvSpPr txBox="1"/>
          <p:nvPr/>
        </p:nvSpPr>
        <p:spPr>
          <a:xfrm>
            <a:off x="1973942" y="233389"/>
            <a:ext cx="8897258" cy="523220"/>
          </a:xfrm>
          <a:prstGeom prst="rect">
            <a:avLst/>
          </a:prstGeom>
          <a:noFill/>
        </p:spPr>
        <p:txBody>
          <a:bodyPr wrap="square" rtlCol="0">
            <a:spAutoFit/>
          </a:bodyPr>
          <a:lstStyle/>
          <a:p>
            <a:r>
              <a:rPr lang="en-US" sz="2800" dirty="0">
                <a:solidFill>
                  <a:srgbClr val="C00000"/>
                </a:solidFill>
                <a:latin typeface="Arial Black" panose="020B0A04020102020204" pitchFamily="34" charset="0"/>
                <a:cs typeface="Times New Roman" panose="02020603050405020304" pitchFamily="18" charset="0"/>
              </a:rPr>
              <a:t>HOTEL BOOKING DATA INTRODUCTION</a:t>
            </a:r>
            <a:endParaRPr lang="en-IN" sz="2800" dirty="0">
              <a:solidFill>
                <a:srgbClr val="C00000"/>
              </a:solidFill>
              <a:latin typeface="Arial Black" panose="020B0A040201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71F3E38-6AD4-39F7-8007-C98E5CDAD5FE}"/>
              </a:ext>
            </a:extLst>
          </p:cNvPr>
          <p:cNvSpPr txBox="1"/>
          <p:nvPr/>
        </p:nvSpPr>
        <p:spPr>
          <a:xfrm flipH="1">
            <a:off x="540601" y="848409"/>
            <a:ext cx="11110798" cy="2677656"/>
          </a:xfrm>
          <a:prstGeom prst="rect">
            <a:avLst/>
          </a:prstGeom>
          <a:noFill/>
        </p:spPr>
        <p:txBody>
          <a:bodyPr wrap="square" rtlCol="0">
            <a:spAutoFit/>
          </a:bodyPr>
          <a:lstStyle/>
          <a:p>
            <a:r>
              <a:rPr lang="en-US" sz="2400" dirty="0"/>
              <a:t>Have you ever wondered when the best time to book a hotel room is? What if you wanted to predict which hotel likely to  receive high number of special requests?</a:t>
            </a:r>
          </a:p>
          <a:p>
            <a:r>
              <a:rPr lang="en-US" sz="2400" dirty="0"/>
              <a:t>This Dataset contains data that compares various booking information between two hotels, City Hotel and Resort Hotel. We will be using the data to analyze the factors affecting the hotel bookings. These factors can be used for reporting trends and predict the future bookings.</a:t>
            </a:r>
          </a:p>
          <a:p>
            <a:r>
              <a:rPr lang="en-US" sz="2400" dirty="0"/>
              <a:t>This dataset contains the booking data of hotels from year 2015-2017.</a:t>
            </a:r>
            <a:endParaRPr lang="en-IN" sz="2400" dirty="0"/>
          </a:p>
        </p:txBody>
      </p:sp>
      <p:pic>
        <p:nvPicPr>
          <p:cNvPr id="1026" name="Picture 2" descr="Secluded resorts to city hotels–9 stays for a socially distanced  'workation' | Vogue India">
            <a:extLst>
              <a:ext uri="{FF2B5EF4-FFF2-40B4-BE49-F238E27FC236}">
                <a16:creationId xmlns:a16="http://schemas.microsoft.com/office/drawing/2014/main" id="{887A52D8-CF99-3FFD-BED4-BB2313C82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047" y="3879475"/>
            <a:ext cx="6234954" cy="29295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IRPORT CITY HOTEL - KOLKATA Photos, Images and Wallpapers, HD Images, Near  by Images - MouthShut.com">
            <a:extLst>
              <a:ext uri="{FF2B5EF4-FFF2-40B4-BE49-F238E27FC236}">
                <a16:creationId xmlns:a16="http://schemas.microsoft.com/office/drawing/2014/main" id="{E952D9A6-E67B-9094-5B73-686870181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79475"/>
            <a:ext cx="5957047" cy="297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78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sp>
        <p:nvSpPr>
          <p:cNvPr id="2" name="TextBox 1">
            <a:extLst>
              <a:ext uri="{FF2B5EF4-FFF2-40B4-BE49-F238E27FC236}">
                <a16:creationId xmlns:a16="http://schemas.microsoft.com/office/drawing/2014/main" id="{BB047A34-3E14-4CF5-99B4-38C465A359B2}"/>
              </a:ext>
            </a:extLst>
          </p:cNvPr>
          <p:cNvSpPr txBox="1"/>
          <p:nvPr/>
        </p:nvSpPr>
        <p:spPr>
          <a:xfrm>
            <a:off x="1878330" y="594360"/>
            <a:ext cx="7966710" cy="461665"/>
          </a:xfrm>
          <a:prstGeom prst="rect">
            <a:avLst/>
          </a:prstGeom>
          <a:noFill/>
        </p:spPr>
        <p:txBody>
          <a:bodyPr wrap="square" rtlCol="0">
            <a:spAutoFit/>
          </a:bodyPr>
          <a:lstStyle/>
          <a:p>
            <a:r>
              <a:rPr lang="en-US" sz="2400" dirty="0">
                <a:solidFill>
                  <a:srgbClr val="C00000"/>
                </a:solidFill>
                <a:latin typeface="Arial Black" panose="020B0A04020102020204" pitchFamily="34" charset="0"/>
                <a:cs typeface="Times New Roman" panose="02020603050405020304" pitchFamily="18" charset="0"/>
              </a:rPr>
              <a:t>DATA ANALYSIS STEPS</a:t>
            </a:r>
            <a:endParaRPr lang="en-IN" sz="2400" dirty="0">
              <a:solidFill>
                <a:srgbClr val="C00000"/>
              </a:solidFill>
              <a:latin typeface="Arial Black" panose="020B0A040201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A15B6FB-F16C-87D7-5F68-C8CCFBFA0A7E}"/>
              </a:ext>
            </a:extLst>
          </p:cNvPr>
          <p:cNvSpPr txBox="1"/>
          <p:nvPr/>
        </p:nvSpPr>
        <p:spPr>
          <a:xfrm>
            <a:off x="646131" y="1474141"/>
            <a:ext cx="6446520" cy="4893647"/>
          </a:xfrm>
          <a:prstGeom prst="rect">
            <a:avLst/>
          </a:prstGeom>
          <a:noFill/>
        </p:spPr>
        <p:txBody>
          <a:bodyPr wrap="square" rtlCol="0">
            <a:spAutoFit/>
          </a:bodyPr>
          <a:lstStyle/>
          <a:p>
            <a:r>
              <a:rPr lang="en-US" sz="1400" dirty="0"/>
              <a:t>1.</a:t>
            </a:r>
            <a:r>
              <a:rPr lang="en-US" sz="1400" dirty="0">
                <a:solidFill>
                  <a:schemeClr val="accent6">
                    <a:lumMod val="50000"/>
                  </a:schemeClr>
                </a:solidFill>
                <a:latin typeface="Bahnschrift" panose="020B0502040204020203" pitchFamily="34" charset="0"/>
              </a:rPr>
              <a:t>IMPORT LIBRARIES </a:t>
            </a:r>
            <a:r>
              <a:rPr lang="en-US" sz="1400" dirty="0">
                <a:latin typeface="Bahnschrift" panose="020B0502040204020203" pitchFamily="34" charset="0"/>
              </a:rPr>
              <a:t>: In this part , we had imported required libraries to perform Exploratory Data Analysis.</a:t>
            </a:r>
          </a:p>
          <a:p>
            <a:r>
              <a:rPr lang="en-US" sz="1400" dirty="0">
                <a:latin typeface="Bahnschrift" panose="020B0502040204020203" pitchFamily="34" charset="0"/>
              </a:rPr>
              <a:t>Libraries used are Pandas for Data manipulation and aggregation. Matplotlib and seaborn is for Visualization and </a:t>
            </a:r>
            <a:r>
              <a:rPr lang="en-US" sz="1400" dirty="0" err="1">
                <a:latin typeface="Bahnschrift" panose="020B0502040204020203" pitchFamily="34" charset="0"/>
              </a:rPr>
              <a:t>Numpy</a:t>
            </a:r>
            <a:r>
              <a:rPr lang="en-US" sz="1400" dirty="0">
                <a:latin typeface="Bahnschrift" panose="020B0502040204020203" pitchFamily="34" charset="0"/>
              </a:rPr>
              <a:t> is for computation effective operations.</a:t>
            </a:r>
          </a:p>
          <a:p>
            <a:endParaRPr lang="en-US" sz="1400" dirty="0">
              <a:latin typeface="Bahnschrift" panose="020B0502040204020203" pitchFamily="34" charset="0"/>
            </a:endParaRPr>
          </a:p>
          <a:p>
            <a:r>
              <a:rPr lang="en-US" sz="1400" dirty="0">
                <a:latin typeface="Bahnschrift" panose="020B0502040204020203" pitchFamily="34" charset="0"/>
              </a:rPr>
              <a:t>2.</a:t>
            </a:r>
            <a:r>
              <a:rPr lang="en-US" sz="1400" dirty="0">
                <a:solidFill>
                  <a:schemeClr val="accent6">
                    <a:lumMod val="50000"/>
                  </a:schemeClr>
                </a:solidFill>
                <a:latin typeface="Bahnschrift" panose="020B0502040204020203" pitchFamily="34" charset="0"/>
              </a:rPr>
              <a:t>DESCRIPTIVE STATISTICS </a:t>
            </a:r>
            <a:r>
              <a:rPr lang="en-US" sz="1400" dirty="0">
                <a:latin typeface="Bahnschrift" panose="020B0502040204020203" pitchFamily="34" charset="0"/>
              </a:rPr>
              <a:t>: In this part we start by looking at descriptive statistic parameters for the dataset. We will use describe() for this. The dataset contains over 119,390 rows and 32 columns .Columns have data type object , integer, and float. Data had 31994 duplicates values so we removed it.</a:t>
            </a:r>
          </a:p>
          <a:p>
            <a:endParaRPr lang="en-US" sz="1400" dirty="0">
              <a:latin typeface="Bahnschrift" panose="020B0502040204020203" pitchFamily="34" charset="0"/>
            </a:endParaRPr>
          </a:p>
          <a:p>
            <a:r>
              <a:rPr lang="en-US" sz="1400" dirty="0">
                <a:latin typeface="Bahnschrift" panose="020B0502040204020203" pitchFamily="34" charset="0"/>
              </a:rPr>
              <a:t>3.</a:t>
            </a:r>
            <a:r>
              <a:rPr lang="en-US" sz="1400" dirty="0">
                <a:solidFill>
                  <a:schemeClr val="accent6">
                    <a:lumMod val="50000"/>
                  </a:schemeClr>
                </a:solidFill>
                <a:latin typeface="Bahnschrift" panose="020B0502040204020203" pitchFamily="34" charset="0"/>
              </a:rPr>
              <a:t>MISSING VALUE IMPUTATION</a:t>
            </a:r>
            <a:r>
              <a:rPr lang="en-US" sz="1400" dirty="0">
                <a:latin typeface="Bahnschrift" panose="020B0502040204020203" pitchFamily="34" charset="0"/>
              </a:rPr>
              <a:t>: We will now check the missing values in our dataset. In case there are any missing entries , we will impute them with appropriate values.</a:t>
            </a:r>
          </a:p>
          <a:p>
            <a:r>
              <a:rPr lang="en-US" sz="1400" dirty="0">
                <a:latin typeface="Bahnschrift" panose="020B0502040204020203" pitchFamily="34" charset="0"/>
              </a:rPr>
              <a:t>There are 4 columns company , country agent and children with missing values</a:t>
            </a:r>
          </a:p>
          <a:p>
            <a:endParaRPr lang="en-US" sz="1400" dirty="0">
              <a:latin typeface="Bahnschrift" panose="020B0502040204020203" pitchFamily="34" charset="0"/>
            </a:endParaRPr>
          </a:p>
          <a:p>
            <a:r>
              <a:rPr lang="en-US" sz="1400" dirty="0">
                <a:latin typeface="Bahnschrift" panose="020B0502040204020203" pitchFamily="34" charset="0"/>
              </a:rPr>
              <a:t>4.</a:t>
            </a:r>
            <a:r>
              <a:rPr lang="en-US" sz="1400" dirty="0">
                <a:solidFill>
                  <a:schemeClr val="accent6">
                    <a:lumMod val="50000"/>
                  </a:schemeClr>
                </a:solidFill>
                <a:latin typeface="Bahnschrift" panose="020B0502040204020203" pitchFamily="34" charset="0"/>
              </a:rPr>
              <a:t>GRAPHICAL REPRESENTATION </a:t>
            </a:r>
            <a:r>
              <a:rPr lang="en-US" sz="1400" dirty="0">
                <a:latin typeface="Bahnschrift" panose="020B0502040204020203" pitchFamily="34" charset="0"/>
              </a:rPr>
              <a:t>: We will start with the Univariate analysis where the data will be analyzed only one variable. Where as Bivariate analysis ,the data will be compared with  two variables to study their relationships. Multivariate analysis is similar to  bivariate analysis but comparing more than two variables.                                             </a:t>
            </a:r>
            <a:r>
              <a:rPr lang="en-US" dirty="0">
                <a:latin typeface="Bahnschrift" panose="020B0502040204020203" pitchFamily="34" charset="0"/>
              </a:rPr>
              <a:t>                                                   </a:t>
            </a:r>
            <a:endParaRPr lang="en-IN" dirty="0">
              <a:latin typeface="Bahnschrift" panose="020B0502040204020203" pitchFamily="34" charset="0"/>
            </a:endParaRPr>
          </a:p>
        </p:txBody>
      </p:sp>
      <p:pic>
        <p:nvPicPr>
          <p:cNvPr id="6" name="Picture 5">
            <a:extLst>
              <a:ext uri="{FF2B5EF4-FFF2-40B4-BE49-F238E27FC236}">
                <a16:creationId xmlns:a16="http://schemas.microsoft.com/office/drawing/2014/main" id="{9F2DCFDC-13C3-4DED-9362-420EB221E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381" y="740230"/>
            <a:ext cx="4761318" cy="6117770"/>
          </a:xfrm>
          <a:prstGeom prst="rect">
            <a:avLst/>
          </a:prstGeom>
        </p:spPr>
      </p:pic>
    </p:spTree>
    <p:extLst>
      <p:ext uri="{BB962C8B-B14F-4D97-AF65-F5344CB8AC3E}">
        <p14:creationId xmlns:p14="http://schemas.microsoft.com/office/powerpoint/2010/main" val="1535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sp>
        <p:nvSpPr>
          <p:cNvPr id="2" name="TextBox 1">
            <a:extLst>
              <a:ext uri="{FF2B5EF4-FFF2-40B4-BE49-F238E27FC236}">
                <a16:creationId xmlns:a16="http://schemas.microsoft.com/office/drawing/2014/main" id="{D4764EFB-113F-AA79-412E-B769F09D8AAE}"/>
              </a:ext>
            </a:extLst>
          </p:cNvPr>
          <p:cNvSpPr txBox="1"/>
          <p:nvPr/>
        </p:nvSpPr>
        <p:spPr>
          <a:xfrm>
            <a:off x="2931458" y="77657"/>
            <a:ext cx="6035040" cy="523220"/>
          </a:xfrm>
          <a:prstGeom prst="rect">
            <a:avLst/>
          </a:prstGeom>
          <a:noFill/>
        </p:spPr>
        <p:txBody>
          <a:bodyPr wrap="square" rtlCol="0">
            <a:spAutoFit/>
          </a:bodyPr>
          <a:lstStyle/>
          <a:p>
            <a:r>
              <a:rPr lang="en-US" sz="2800" dirty="0">
                <a:solidFill>
                  <a:srgbClr val="C00000"/>
                </a:solidFill>
                <a:latin typeface="Arial Black" panose="020B0A04020102020204" pitchFamily="34" charset="0"/>
                <a:cs typeface="Times New Roman" panose="02020603050405020304" pitchFamily="18" charset="0"/>
              </a:rPr>
              <a:t>POINTS FOR DISCUSSION </a:t>
            </a:r>
            <a:endParaRPr lang="en-IN" sz="2800" dirty="0">
              <a:solidFill>
                <a:srgbClr val="C00000"/>
              </a:solidFill>
              <a:latin typeface="Arial Black" panose="020B0A040201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5BDB0D9-2B0F-9F29-F031-F5DB71F2C24A}"/>
              </a:ext>
            </a:extLst>
          </p:cNvPr>
          <p:cNvSpPr txBox="1"/>
          <p:nvPr/>
        </p:nvSpPr>
        <p:spPr>
          <a:xfrm>
            <a:off x="504937" y="583988"/>
            <a:ext cx="9166860" cy="369332"/>
          </a:xfrm>
          <a:prstGeom prst="rect">
            <a:avLst/>
          </a:prstGeom>
          <a:noFill/>
        </p:spPr>
        <p:txBody>
          <a:bodyPr wrap="square" rtlCol="0">
            <a:spAutoFit/>
          </a:bodyPr>
          <a:lstStyle/>
          <a:p>
            <a:r>
              <a:rPr lang="en-US" dirty="0"/>
              <a:t>We have explored the following points while doing this analysis – The following steps are below:</a:t>
            </a:r>
            <a:endParaRPr lang="en-IN" dirty="0"/>
          </a:p>
        </p:txBody>
      </p:sp>
      <p:sp>
        <p:nvSpPr>
          <p:cNvPr id="6" name="TextBox 5">
            <a:extLst>
              <a:ext uri="{FF2B5EF4-FFF2-40B4-BE49-F238E27FC236}">
                <a16:creationId xmlns:a16="http://schemas.microsoft.com/office/drawing/2014/main" id="{99F84B94-2B28-012B-08FD-26C968D92CAE}"/>
              </a:ext>
            </a:extLst>
          </p:cNvPr>
          <p:cNvSpPr txBox="1"/>
          <p:nvPr/>
        </p:nvSpPr>
        <p:spPr>
          <a:xfrm>
            <a:off x="365759" y="953320"/>
            <a:ext cx="11700510" cy="7263527"/>
          </a:xfrm>
          <a:prstGeom prst="rect">
            <a:avLst/>
          </a:prstGeom>
          <a:noFill/>
        </p:spPr>
        <p:txBody>
          <a:bodyPr wrap="square" rtlCol="0">
            <a:spAutoFit/>
          </a:bodyPr>
          <a:lstStyle/>
          <a:p>
            <a:pPr marL="342900" indent="-342900">
              <a:buAutoNum type="arabicPeriod"/>
            </a:pPr>
            <a:r>
              <a:rPr lang="en-US" dirty="0">
                <a:latin typeface="Arial" panose="020B0604020202020204" pitchFamily="34" charset="0"/>
                <a:cs typeface="Arial" panose="020B0604020202020204" pitchFamily="34" charset="0"/>
              </a:rPr>
              <a:t>What is the most preferred Hotel by the customers?</a:t>
            </a:r>
          </a:p>
          <a:p>
            <a:pPr marL="342900" indent="-342900">
              <a:buAutoNum type="arabicPeriod"/>
            </a:pPr>
            <a:r>
              <a:rPr lang="en-US" dirty="0">
                <a:latin typeface="Arial" panose="020B0604020202020204" pitchFamily="34" charset="0"/>
                <a:cs typeface="Arial" panose="020B0604020202020204" pitchFamily="34" charset="0"/>
              </a:rPr>
              <a:t>The most Customer type that contribute for the business.</a:t>
            </a:r>
          </a:p>
          <a:p>
            <a:pPr marL="342900" indent="-342900">
              <a:buAutoNum type="arabicPeriod"/>
            </a:pPr>
            <a:r>
              <a:rPr lang="en-US" dirty="0">
                <a:latin typeface="Arial" panose="020B0604020202020204" pitchFamily="34" charset="0"/>
                <a:cs typeface="Arial" panose="020B0604020202020204" pitchFamily="34" charset="0"/>
              </a:rPr>
              <a:t>Which month has the most peak customer flow or the bookings.</a:t>
            </a:r>
          </a:p>
          <a:p>
            <a:pPr marL="342900" indent="-342900">
              <a:buAutoNum type="arabicPeriod"/>
            </a:pPr>
            <a:r>
              <a:rPr lang="en-US" dirty="0">
                <a:latin typeface="Arial" panose="020B0604020202020204" pitchFamily="34" charset="0"/>
                <a:cs typeface="Arial" panose="020B0604020202020204" pitchFamily="34" charset="0"/>
              </a:rPr>
              <a:t>What is the most preferred meal by the customers in Hotel</a:t>
            </a:r>
          </a:p>
          <a:p>
            <a:pPr marL="342900" indent="-342900">
              <a:buAutoNum type="arabicPeriod"/>
            </a:pPr>
            <a:r>
              <a:rPr lang="en-US" dirty="0">
                <a:latin typeface="Arial" panose="020B0604020202020204" pitchFamily="34" charset="0"/>
                <a:cs typeface="Arial" panose="020B0604020202020204" pitchFamily="34" charset="0"/>
              </a:rPr>
              <a:t>What is the highest  count in the reservation status.</a:t>
            </a:r>
          </a:p>
          <a:p>
            <a:pPr marL="342900" indent="-342900">
              <a:buAutoNum type="arabicPeriod"/>
            </a:pPr>
            <a:r>
              <a:rPr lang="en-US" dirty="0">
                <a:latin typeface="Arial" panose="020B0604020202020204" pitchFamily="34" charset="0"/>
                <a:cs typeface="Arial" panose="020B0604020202020204" pitchFamily="34" charset="0"/>
              </a:rPr>
              <a:t>Which deposit type contribute more to the business.</a:t>
            </a:r>
          </a:p>
          <a:p>
            <a:pPr marL="342900" indent="-342900">
              <a:buAutoNum type="arabicPeriod"/>
            </a:pPr>
            <a:r>
              <a:rPr lang="en-US" dirty="0">
                <a:latin typeface="Arial" panose="020B0604020202020204" pitchFamily="34" charset="0"/>
                <a:cs typeface="Arial" panose="020B0604020202020204" pitchFamily="34" charset="0"/>
              </a:rPr>
              <a:t>How many reservations are is canceled and not canceled?</a:t>
            </a:r>
          </a:p>
          <a:p>
            <a:pPr marL="342900" indent="-342900">
              <a:buAutoNum type="arabicPeriod"/>
            </a:pPr>
            <a:r>
              <a:rPr lang="en-US" dirty="0">
                <a:latin typeface="Arial" panose="020B0604020202020204" pitchFamily="34" charset="0"/>
                <a:cs typeface="Arial" panose="020B0604020202020204" pitchFamily="34" charset="0"/>
              </a:rPr>
              <a:t>Among three years which year has the peak customer flow?</a:t>
            </a:r>
          </a:p>
          <a:p>
            <a:pPr marL="342900" indent="-342900">
              <a:buAutoNum type="arabicPeriod"/>
            </a:pPr>
            <a:r>
              <a:rPr lang="en-US" dirty="0">
                <a:latin typeface="Arial" panose="020B0604020202020204" pitchFamily="34" charset="0"/>
                <a:cs typeface="Arial" panose="020B0604020202020204" pitchFamily="34" charset="0"/>
              </a:rPr>
              <a:t>Are there any outliers  present in the lead time (which are taking lot of time from the day booking to arrival).</a:t>
            </a:r>
          </a:p>
          <a:p>
            <a:pPr marL="342900" indent="-342900">
              <a:buAutoNum type="arabicPeriod"/>
            </a:pPr>
            <a:r>
              <a:rPr lang="en-US" dirty="0">
                <a:latin typeface="Arial" panose="020B0604020202020204" pitchFamily="34" charset="0"/>
                <a:cs typeface="Arial" panose="020B0604020202020204" pitchFamily="34" charset="0"/>
              </a:rPr>
              <a:t>Checking the outliers in the Average daily rate </a:t>
            </a:r>
          </a:p>
          <a:p>
            <a:pPr marL="342900" indent="-342900">
              <a:buAutoNum type="arabicPeriod"/>
            </a:pPr>
            <a:r>
              <a:rPr lang="en-US" dirty="0">
                <a:latin typeface="Arial" panose="020B0604020202020204" pitchFamily="34" charset="0"/>
                <a:cs typeface="Arial" panose="020B0604020202020204" pitchFamily="34" charset="0"/>
              </a:rPr>
              <a:t>What is the effect of repeated and non repeated guest on hotel bookings?</a:t>
            </a:r>
          </a:p>
          <a:p>
            <a:pPr marL="342900" indent="-342900">
              <a:buAutoNum type="arabicPeriod"/>
            </a:pPr>
            <a:r>
              <a:rPr lang="en-US" dirty="0">
                <a:latin typeface="Arial" panose="020B0604020202020204" pitchFamily="34" charset="0"/>
                <a:cs typeface="Arial" panose="020B0604020202020204" pitchFamily="34" charset="0"/>
              </a:rPr>
              <a:t>Is there any potential for business in ‘excess car parking space’ ?</a:t>
            </a:r>
          </a:p>
          <a:p>
            <a:pPr marL="342900" indent="-342900">
              <a:buAutoNum type="arabicPeriod"/>
            </a:pPr>
            <a:r>
              <a:rPr lang="en-US" dirty="0">
                <a:latin typeface="Arial" panose="020B0604020202020204" pitchFamily="34" charset="0"/>
                <a:cs typeface="Arial" panose="020B0604020202020204" pitchFamily="34" charset="0"/>
              </a:rPr>
              <a:t>What is the status  in terms of number of reservations which respective to city and resort hotel</a:t>
            </a:r>
          </a:p>
          <a:p>
            <a:pPr marL="342900" indent="-342900">
              <a:buAutoNum type="arabicPeriod"/>
            </a:pPr>
            <a:r>
              <a:rPr lang="en-US" dirty="0">
                <a:latin typeface="Arial" panose="020B0604020202020204" pitchFamily="34" charset="0"/>
                <a:cs typeface="Arial" panose="020B0604020202020204" pitchFamily="34" charset="0"/>
              </a:rPr>
              <a:t>What is the Average daily rate in city and resort hotel?</a:t>
            </a:r>
          </a:p>
          <a:p>
            <a:pPr marL="342900" indent="-342900">
              <a:buAutoNum type="arabicPeriod"/>
            </a:pPr>
            <a:r>
              <a:rPr lang="en-US" dirty="0">
                <a:latin typeface="Arial" panose="020B0604020202020204" pitchFamily="34" charset="0"/>
                <a:cs typeface="Arial" panose="020B0604020202020204" pitchFamily="34" charset="0"/>
              </a:rPr>
              <a:t>What is the minimum and maximum days of waiting days list with respective market segment?</a:t>
            </a:r>
          </a:p>
          <a:p>
            <a:pPr marL="342900" indent="-342900">
              <a:buAutoNum type="arabicPeriod"/>
            </a:pPr>
            <a:r>
              <a:rPr lang="en-US" dirty="0">
                <a:latin typeface="Arial" panose="020B0604020202020204" pitchFamily="34" charset="0"/>
                <a:cs typeface="Arial" panose="020B0604020202020204" pitchFamily="34" charset="0"/>
              </a:rPr>
              <a:t>Which month contributes the highest sales and customer flow in both city and resort hotel?</a:t>
            </a:r>
          </a:p>
          <a:p>
            <a:pPr marL="342900" indent="-342900">
              <a:buFontTx/>
              <a:buAutoNum type="arabicPeriod"/>
            </a:pPr>
            <a:r>
              <a:rPr lang="en-US" dirty="0">
                <a:latin typeface="Arial" panose="020B0604020202020204" pitchFamily="34" charset="0"/>
                <a:cs typeface="Arial" panose="020B0604020202020204" pitchFamily="34" charset="0"/>
              </a:rPr>
              <a:t>Which year contributes the year wise city and resort hotel?</a:t>
            </a:r>
          </a:p>
          <a:p>
            <a:pPr marL="342900" indent="-342900">
              <a:buAutoNum type="arabicPeriod"/>
            </a:pPr>
            <a:r>
              <a:rPr lang="en-US" dirty="0">
                <a:latin typeface="Arial" panose="020B0604020202020204" pitchFamily="34" charset="0"/>
                <a:cs typeface="Arial" panose="020B0604020202020204" pitchFamily="34" charset="0"/>
              </a:rPr>
              <a:t>Which deposit type impacted the business City hotel or Resort hotel?</a:t>
            </a:r>
          </a:p>
          <a:p>
            <a:pPr marL="342900" indent="-342900">
              <a:buAutoNum type="arabicPeriod"/>
            </a:pPr>
            <a:r>
              <a:rPr lang="en-US" dirty="0">
                <a:latin typeface="Arial" panose="020B0604020202020204" pitchFamily="34" charset="0"/>
                <a:cs typeface="Arial" panose="020B0604020202020204" pitchFamily="34" charset="0"/>
              </a:rPr>
              <a:t>From which country most customers came?</a:t>
            </a:r>
          </a:p>
          <a:p>
            <a:pPr marL="342900" indent="-342900">
              <a:buAutoNum type="arabicPeriod"/>
            </a:pPr>
            <a:r>
              <a:rPr lang="en-US" dirty="0">
                <a:latin typeface="Arial" panose="020B0604020202020204" pitchFamily="34" charset="0"/>
                <a:cs typeface="Arial" panose="020B0604020202020204" pitchFamily="34" charset="0"/>
              </a:rPr>
              <a:t>From which country has more number of cancelations?</a:t>
            </a:r>
          </a:p>
          <a:p>
            <a:pPr marL="342900" indent="-342900">
              <a:buAutoNum type="arabicPeriod"/>
            </a:pPr>
            <a:r>
              <a:rPr lang="en-US" dirty="0">
                <a:latin typeface="Arial" panose="020B0604020202020204" pitchFamily="34" charset="0"/>
                <a:cs typeface="Arial" panose="020B0604020202020204" pitchFamily="34" charset="0"/>
              </a:rPr>
              <a:t>Comparison between week and weekend nights</a:t>
            </a:r>
          </a:p>
          <a:p>
            <a:endParaRPr lang="en-US" dirty="0"/>
          </a:p>
          <a:p>
            <a:pPr marL="342900" indent="-342900">
              <a:buAutoNum type="arabicPeriod"/>
            </a:pPr>
            <a:endParaRPr lang="en-US" dirty="0"/>
          </a:p>
          <a:p>
            <a:pPr marL="342900" indent="-342900">
              <a:buAutoNum type="arabicPeriod"/>
            </a:pPr>
            <a:r>
              <a:rPr lang="en-US" sz="1600" b="0" dirty="0">
                <a:solidFill>
                  <a:srgbClr val="D4D4D4"/>
                </a:solidFill>
                <a:effectLst/>
                <a:latin typeface="Courier New" panose="02070309020205020404" pitchFamily="49" charset="0"/>
              </a:rPr>
              <a:t>\</a:t>
            </a:r>
            <a:r>
              <a:rPr lang="en-US" sz="1600" b="0" dirty="0" err="1">
                <a:solidFill>
                  <a:srgbClr val="D4D4D4"/>
                </a:solidFill>
                <a:effectLst/>
                <a:latin typeface="Courier New" panose="02070309020205020404" pitchFamily="49" charset="0"/>
              </a:rPr>
              <a:t>ythe</a:t>
            </a:r>
            <a:endParaRPr lang="en-US" sz="1600" b="0" dirty="0">
              <a:solidFill>
                <a:srgbClr val="D4D4D4"/>
              </a:solidFill>
              <a:effectLst/>
              <a:latin typeface="Courier New" panose="02070309020205020404" pitchFamily="49" charset="0"/>
            </a:endParaRPr>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1986671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1026" name="Picture 2">
            <a:extLst>
              <a:ext uri="{FF2B5EF4-FFF2-40B4-BE49-F238E27FC236}">
                <a16:creationId xmlns:a16="http://schemas.microsoft.com/office/drawing/2014/main" id="{6DC2A643-0EA5-6A2A-F647-1A84E97F2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046" y="1662465"/>
            <a:ext cx="4918896" cy="49803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DE374A-35B0-B29C-EF65-6CAF91EC764D}"/>
              </a:ext>
            </a:extLst>
          </p:cNvPr>
          <p:cNvSpPr txBox="1"/>
          <p:nvPr/>
        </p:nvSpPr>
        <p:spPr>
          <a:xfrm>
            <a:off x="5530549" y="2847317"/>
            <a:ext cx="5966686"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From the pie chart, it seems like mostly people prefer city hotel type over resort hotel type. So, resort hotel type are more vacant then city hotel type. The percentage of city hotel is 61.1 % while the percentage of resort hotel is 38.9%</a:t>
            </a:r>
            <a:endParaRPr lang="en-IN"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D892DEE-8F95-8BD5-C521-22A53F84537A}"/>
              </a:ext>
            </a:extLst>
          </p:cNvPr>
          <p:cNvSpPr txBox="1"/>
          <p:nvPr/>
        </p:nvSpPr>
        <p:spPr>
          <a:xfrm>
            <a:off x="0" y="809807"/>
            <a:ext cx="12191999" cy="523220"/>
          </a:xfrm>
          <a:prstGeom prst="rect">
            <a:avLst/>
          </a:prstGeom>
          <a:noFill/>
        </p:spPr>
        <p:txBody>
          <a:bodyPr wrap="square" rtlCol="0">
            <a:spAutoFit/>
          </a:bodyPr>
          <a:lstStyle/>
          <a:p>
            <a:pPr algn="ctr"/>
            <a:r>
              <a:rPr lang="en-US" sz="2800" dirty="0">
                <a:solidFill>
                  <a:srgbClr val="C00000"/>
                </a:solidFill>
                <a:latin typeface="Arial Black" panose="020B0A04020102020204" pitchFamily="34" charset="0"/>
                <a:cs typeface="Arial" panose="020B0604020202020204" pitchFamily="34" charset="0"/>
              </a:rPr>
              <a:t>1.What  is the most preferred Hotel by the customers?</a:t>
            </a:r>
            <a:endParaRPr lang="en-IN" sz="2800" dirty="0">
              <a:solidFill>
                <a:srgbClr val="C00000"/>
              </a:solidFill>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261328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1026" name="Picture 2">
            <a:extLst>
              <a:ext uri="{FF2B5EF4-FFF2-40B4-BE49-F238E27FC236}">
                <a16:creationId xmlns:a16="http://schemas.microsoft.com/office/drawing/2014/main" id="{9125F040-2E4A-282D-7173-B4EA82114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087" y="1080030"/>
            <a:ext cx="7093606" cy="48722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7F9181E-4249-C861-B2A9-B67581963196}"/>
              </a:ext>
            </a:extLst>
          </p:cNvPr>
          <p:cNvSpPr txBox="1"/>
          <p:nvPr/>
        </p:nvSpPr>
        <p:spPr>
          <a:xfrm flipH="1">
            <a:off x="179515" y="486638"/>
            <a:ext cx="12192001" cy="523220"/>
          </a:xfrm>
          <a:prstGeom prst="rect">
            <a:avLst/>
          </a:prstGeom>
          <a:noFill/>
        </p:spPr>
        <p:txBody>
          <a:bodyPr wrap="square" rtlCol="0">
            <a:spAutoFit/>
          </a:bodyPr>
          <a:lstStyle/>
          <a:p>
            <a:pPr algn="ctr"/>
            <a:r>
              <a:rPr lang="en-US" sz="2800" dirty="0">
                <a:solidFill>
                  <a:srgbClr val="C00000"/>
                </a:solidFill>
                <a:latin typeface="Arial Black" panose="020B0A04020102020204" pitchFamily="34" charset="0"/>
                <a:cs typeface="Arial" panose="020B0604020202020204" pitchFamily="34" charset="0"/>
              </a:rPr>
              <a:t>2.The most customer type that contributes the Business</a:t>
            </a:r>
            <a:endParaRPr lang="en-IN" sz="2800" dirty="0">
              <a:solidFill>
                <a:srgbClr val="C00000"/>
              </a:solidFill>
              <a:latin typeface="Arial Black" panose="020B0A04020102020204" pitchFamily="34" charset="0"/>
            </a:endParaRPr>
          </a:p>
        </p:txBody>
      </p:sp>
      <p:sp>
        <p:nvSpPr>
          <p:cNvPr id="4" name="TextBox 3">
            <a:extLst>
              <a:ext uri="{FF2B5EF4-FFF2-40B4-BE49-F238E27FC236}">
                <a16:creationId xmlns:a16="http://schemas.microsoft.com/office/drawing/2014/main" id="{CE650412-A7D4-261F-C372-036F5255BC1B}"/>
              </a:ext>
            </a:extLst>
          </p:cNvPr>
          <p:cNvSpPr txBox="1"/>
          <p:nvPr/>
        </p:nvSpPr>
        <p:spPr>
          <a:xfrm flipH="1">
            <a:off x="1482393" y="5952262"/>
            <a:ext cx="9799688" cy="830997"/>
          </a:xfrm>
          <a:prstGeom prst="rect">
            <a:avLst/>
          </a:prstGeom>
          <a:noFill/>
        </p:spPr>
        <p:txBody>
          <a:bodyPr wrap="square" rtlCol="0">
            <a:spAutoFit/>
          </a:bodyPr>
          <a:lstStyle/>
          <a:p>
            <a:r>
              <a:rPr lang="en-US" sz="2400" b="0" dirty="0">
                <a:effectLst/>
                <a:latin typeface="Times New Roman" panose="02020603050405020304" pitchFamily="18" charset="0"/>
                <a:cs typeface="Times New Roman" panose="02020603050405020304" pitchFamily="18" charset="0"/>
              </a:rPr>
              <a:t>From the Bar chart analyzed that there are 4 customer types ,Transient customers are more in count than all the parties.</a:t>
            </a:r>
          </a:p>
        </p:txBody>
      </p:sp>
    </p:spTree>
    <p:extLst>
      <p:ext uri="{BB962C8B-B14F-4D97-AF65-F5344CB8AC3E}">
        <p14:creationId xmlns:p14="http://schemas.microsoft.com/office/powerpoint/2010/main" val="396066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9C1D-FE01-616D-C2A2-E29B76D2F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0" y="125731"/>
            <a:ext cx="2065019" cy="468629"/>
          </a:xfrm>
          <a:prstGeom prst="rect">
            <a:avLst/>
          </a:prstGeom>
        </p:spPr>
      </p:pic>
      <p:pic>
        <p:nvPicPr>
          <p:cNvPr id="2050" name="Picture 2">
            <a:extLst>
              <a:ext uri="{FF2B5EF4-FFF2-40B4-BE49-F238E27FC236}">
                <a16:creationId xmlns:a16="http://schemas.microsoft.com/office/drawing/2014/main" id="{42470091-378F-2A5C-4413-C7CF9268C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929" y="1056025"/>
            <a:ext cx="7758953" cy="49574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D3A5F8-5BE1-76D2-3FC3-21B69189E72A}"/>
              </a:ext>
            </a:extLst>
          </p:cNvPr>
          <p:cNvSpPr txBox="1"/>
          <p:nvPr/>
        </p:nvSpPr>
        <p:spPr>
          <a:xfrm>
            <a:off x="0" y="594360"/>
            <a:ext cx="12035119" cy="461665"/>
          </a:xfrm>
          <a:prstGeom prst="rect">
            <a:avLst/>
          </a:prstGeom>
          <a:noFill/>
        </p:spPr>
        <p:txBody>
          <a:bodyPr wrap="square" rtlCol="0">
            <a:spAutoFit/>
          </a:bodyPr>
          <a:lstStyle/>
          <a:p>
            <a:r>
              <a:rPr lang="en-US" sz="2400" dirty="0">
                <a:solidFill>
                  <a:srgbClr val="C00000"/>
                </a:solidFill>
                <a:latin typeface="Arial Black" panose="020B0A04020102020204" pitchFamily="34" charset="0"/>
                <a:cs typeface="Arial" panose="020B0604020202020204" pitchFamily="34" charset="0"/>
              </a:rPr>
              <a:t>     3.Which month has the most peak customer flow or the bookings?</a:t>
            </a:r>
            <a:endParaRPr lang="en-IN" sz="2400" dirty="0">
              <a:solidFill>
                <a:srgbClr val="C00000"/>
              </a:solidFill>
              <a:latin typeface="Arial Black" panose="020B0A04020102020204" pitchFamily="34" charset="0"/>
            </a:endParaRPr>
          </a:p>
        </p:txBody>
      </p:sp>
      <p:sp>
        <p:nvSpPr>
          <p:cNvPr id="6" name="TextBox 5">
            <a:extLst>
              <a:ext uri="{FF2B5EF4-FFF2-40B4-BE49-F238E27FC236}">
                <a16:creationId xmlns:a16="http://schemas.microsoft.com/office/drawing/2014/main" id="{E43F1DC4-1EBB-E6BD-3C6B-69687462F587}"/>
              </a:ext>
            </a:extLst>
          </p:cNvPr>
          <p:cNvSpPr txBox="1"/>
          <p:nvPr/>
        </p:nvSpPr>
        <p:spPr>
          <a:xfrm>
            <a:off x="753035" y="5903893"/>
            <a:ext cx="12191999" cy="954107"/>
          </a:xfrm>
          <a:prstGeom prst="rect">
            <a:avLst/>
          </a:prstGeom>
          <a:noFill/>
        </p:spPr>
        <p:txBody>
          <a:bodyPr wrap="square">
            <a:spAutoFit/>
          </a:bodyPr>
          <a:lstStyle/>
          <a:p>
            <a:r>
              <a:rPr lang="en-US" sz="2800" b="0">
                <a:effectLst/>
                <a:latin typeface="Times New Roman" panose="02020603050405020304" pitchFamily="18" charset="0"/>
                <a:cs typeface="Times New Roman" panose="02020603050405020304" pitchFamily="18" charset="0"/>
              </a:rPr>
              <a:t>There </a:t>
            </a:r>
            <a:r>
              <a:rPr lang="en-US" sz="2800">
                <a:latin typeface="Times New Roman" panose="02020603050405020304" pitchFamily="18" charset="0"/>
                <a:cs typeface="Times New Roman" panose="02020603050405020304" pitchFamily="18" charset="0"/>
              </a:rPr>
              <a:t>are</a:t>
            </a:r>
            <a:r>
              <a:rPr lang="en-US" sz="2800" b="0">
                <a:effectLst/>
                <a:latin typeface="Times New Roman" panose="02020603050405020304" pitchFamily="18" charset="0"/>
                <a:cs typeface="Times New Roman" panose="02020603050405020304" pitchFamily="18" charset="0"/>
              </a:rPr>
              <a:t> </a:t>
            </a:r>
            <a:r>
              <a:rPr lang="en-US" sz="2800" b="0" dirty="0">
                <a:effectLst/>
                <a:latin typeface="Times New Roman" panose="02020603050405020304" pitchFamily="18" charset="0"/>
                <a:cs typeface="Times New Roman" panose="02020603050405020304" pitchFamily="18" charset="0"/>
              </a:rPr>
              <a:t>more customers flow in the month of August and </a:t>
            </a:r>
            <a:r>
              <a:rPr lang="en-US" sz="2800" dirty="0">
                <a:latin typeface="Times New Roman" panose="02020603050405020304" pitchFamily="18" charset="0"/>
                <a:cs typeface="Times New Roman" panose="02020603050405020304" pitchFamily="18" charset="0"/>
              </a:rPr>
              <a:t>J</a:t>
            </a:r>
            <a:r>
              <a:rPr lang="en-US" sz="2800" b="0" dirty="0">
                <a:effectLst/>
                <a:latin typeface="Times New Roman" panose="02020603050405020304" pitchFamily="18" charset="0"/>
                <a:cs typeface="Times New Roman" panose="02020603050405020304" pitchFamily="18" charset="0"/>
              </a:rPr>
              <a:t>uly from the above count plot.</a:t>
            </a:r>
            <a:r>
              <a:rPr lang="en-US" sz="2800" dirty="0">
                <a:latin typeface="Times New Roman" panose="02020603050405020304" pitchFamily="18" charset="0"/>
                <a:cs typeface="Times New Roman" panose="02020603050405020304" pitchFamily="18" charset="0"/>
              </a:rPr>
              <a:t> And January is the month in which hotel booking are least</a:t>
            </a:r>
            <a:endParaRPr lang="en-US" sz="2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626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1819</Words>
  <Application>Microsoft Office PowerPoint</Application>
  <PresentationFormat>Widescreen</PresentationFormat>
  <Paragraphs>113</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Arial Black</vt:lpstr>
      <vt:lpstr>Arial Rounded MT Bold</vt:lpstr>
      <vt:lpstr>Bahnschrift</vt:lpstr>
      <vt:lpstr>Bahnschrift Light</vt:lpstr>
      <vt:lpstr>Calibri</vt:lpstr>
      <vt:lpstr>Calibri Light</vt:lpstr>
      <vt:lpstr>Courier New</vt:lpstr>
      <vt:lpstr>Elephant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snehit banuri</dc:creator>
  <cp:lastModifiedBy>snehit banuri</cp:lastModifiedBy>
  <cp:revision>1</cp:revision>
  <dcterms:created xsi:type="dcterms:W3CDTF">2023-05-14T13:08:53Z</dcterms:created>
  <dcterms:modified xsi:type="dcterms:W3CDTF">2023-05-20T03:56:52Z</dcterms:modified>
</cp:coreProperties>
</file>