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Ans:  Please refer the attached”ASSIGNMENT-3(Hypothesis Testing-[</a:t>
            </a:r>
            <a:r>
              <a:rPr lang="en-US" sz="2400" b="1" dirty="0" err="1">
                <a:solidFill>
                  <a:srgbClr val="00B050"/>
                </a:solidFill>
              </a:rPr>
              <a:t>Clulets</a:t>
            </a:r>
            <a:r>
              <a:rPr lang="en-US" sz="2400" b="1" dirty="0">
                <a:solidFill>
                  <a:srgbClr val="00B050"/>
                </a:solidFill>
              </a:rPr>
              <a:t>]).</a:t>
            </a:r>
            <a:r>
              <a:rPr lang="en-US" sz="2400" b="1" dirty="0" err="1">
                <a:solidFill>
                  <a:srgbClr val="00B050"/>
                </a:solidFill>
              </a:rPr>
              <a:t>ipynb</a:t>
            </a:r>
            <a:r>
              <a:rPr lang="en-US" sz="2400" b="1" dirty="0">
                <a:solidFill>
                  <a:srgbClr val="00B050"/>
                </a:solidFill>
              </a:rPr>
              <a:t>” file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Ans: Please refer the attached”ASSIGNMENT-3(Hypothesis Testing-[Lab TAT]).</a:t>
            </a:r>
            <a:r>
              <a:rPr lang="en-US" b="1" dirty="0" err="1">
                <a:solidFill>
                  <a:srgbClr val="00B050"/>
                </a:solidFill>
              </a:rPr>
              <a:t>ipynb</a:t>
            </a:r>
            <a:r>
              <a:rPr lang="en-US" b="1" dirty="0">
                <a:solidFill>
                  <a:srgbClr val="00B050"/>
                </a:solidFill>
              </a:rPr>
              <a:t>” file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7239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Ans: Please refer the attached” ASSIGNMENT-3(Hypothesis Testing[Buyer Ratio]).</a:t>
            </a:r>
            <a:r>
              <a:rPr lang="en-US" sz="1800" dirty="0" err="1">
                <a:solidFill>
                  <a:srgbClr val="00B050"/>
                </a:solidFill>
              </a:rPr>
              <a:t>ipynb</a:t>
            </a:r>
            <a:r>
              <a:rPr lang="en-US" sz="1800" dirty="0">
                <a:solidFill>
                  <a:srgbClr val="00B050"/>
                </a:solidFill>
              </a:rPr>
              <a:t>”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 Ans: Please refer the attached”ASSIGNMENT-3(Hypothesis Testing-[Customer + Order Form]).</a:t>
            </a:r>
            <a:r>
              <a:rPr lang="en-US" dirty="0" err="1">
                <a:solidFill>
                  <a:srgbClr val="00B050"/>
                </a:solidFill>
              </a:rPr>
              <a:t>ipynb</a:t>
            </a:r>
            <a:r>
              <a:rPr lang="en-US" dirty="0">
                <a:solidFill>
                  <a:srgbClr val="00B050"/>
                </a:solidFill>
              </a:rPr>
              <a:t>” file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muddangula.shirisha179@outlook.com</cp:lastModifiedBy>
  <cp:revision>3</cp:revision>
  <dcterms:created xsi:type="dcterms:W3CDTF">2015-11-14T12:07:48Z</dcterms:created>
  <dcterms:modified xsi:type="dcterms:W3CDTF">2022-11-10T07:25:48Z</dcterms:modified>
</cp:coreProperties>
</file>