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57" r:id="rId4"/>
    <p:sldId id="268" r:id="rId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1"/>
    <a:srgbClr val="6695B7"/>
    <a:srgbClr val="FFFFFF"/>
    <a:srgbClr val="F7D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8"/>
    <p:restoredTop sz="93617"/>
  </p:normalViewPr>
  <p:slideViewPr>
    <p:cSldViewPr>
      <p:cViewPr>
        <p:scale>
          <a:sx n="41" d="100"/>
          <a:sy n="41" d="100"/>
        </p:scale>
        <p:origin x="144" y="152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9FED-F4B1-BA49-930B-3CDA8BDE2E2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948B-AB21-974C-BDB7-C6D6EC70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78900" y="0"/>
            <a:ext cx="70251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110312" y="0"/>
            <a:ext cx="6993890" cy="11308715"/>
          </a:xfrm>
          <a:custGeom>
            <a:avLst/>
            <a:gdLst/>
            <a:ahLst/>
            <a:cxnLst/>
            <a:rect l="l" t="t" r="r" b="b"/>
            <a:pathLst>
              <a:path w="6993890" h="11308715">
                <a:moveTo>
                  <a:pt x="0" y="0"/>
                </a:moveTo>
                <a:lnTo>
                  <a:pt x="6993787" y="0"/>
                </a:lnTo>
                <a:lnTo>
                  <a:pt x="6993787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AB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97581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6944995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AD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2961" y="10722186"/>
            <a:ext cx="900496" cy="15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6539" y="1025749"/>
            <a:ext cx="15251020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878" y="2116795"/>
            <a:ext cx="18454343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-7611745" y="177967"/>
            <a:ext cx="6842125" cy="4267200"/>
          </a:xfrm>
          <a:prstGeom prst="wedgeRoundRectCallout">
            <a:avLst>
              <a:gd name="adj1" fmla="val -81808"/>
              <a:gd name="adj2" fmla="val 40707"/>
              <a:gd name="adj3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9671050" y="8578137"/>
            <a:ext cx="957072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52420" algn="r">
              <a:lnSpc>
                <a:spcPct val="100000"/>
              </a:lnSpc>
            </a:pPr>
            <a:r>
              <a:rPr lang="en-US" sz="8000" b="1" spc="-10" dirty="0" smtClean="0">
                <a:solidFill>
                  <a:srgbClr val="FFFFFF"/>
                </a:solidFill>
                <a:latin typeface="Helvetica"/>
                <a:cs typeface="Helvetica"/>
              </a:rPr>
              <a:t>Hello Haven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4950" y="2835275"/>
            <a:ext cx="9975850" cy="9975850"/>
          </a:xfrm>
          <a:prstGeom prst="rect">
            <a:avLst/>
          </a:prstGeom>
        </p:spPr>
      </p:pic>
      <p:sp>
        <p:nvSpPr>
          <p:cNvPr id="20" name="object 4"/>
          <p:cNvSpPr/>
          <p:nvPr/>
        </p:nvSpPr>
        <p:spPr>
          <a:xfrm>
            <a:off x="984250" y="10074275"/>
            <a:ext cx="18257520" cy="7620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" y="-10795"/>
            <a:ext cx="10618470" cy="10618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76250" y="13198475"/>
            <a:ext cx="425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" dirty="0" smtClean="0">
                <a:solidFill>
                  <a:srgbClr val="FFFFFF"/>
                </a:solidFill>
                <a:latin typeface="Helvetica"/>
                <a:cs typeface="Helvetica"/>
              </a:rPr>
              <a:t>Carlo Liquido, </a:t>
            </a:r>
            <a:r>
              <a:rPr lang="en-US" spc="-5" dirty="0" err="1" smtClean="0">
                <a:solidFill>
                  <a:srgbClr val="FFFFFF"/>
                </a:solidFill>
                <a:latin typeface="Helvetica"/>
                <a:cs typeface="Helvetica"/>
              </a:rPr>
              <a:t>Parv</a:t>
            </a:r>
            <a:r>
              <a:rPr lang="en-US" spc="-5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pc="-5" dirty="0" err="1" smtClean="0">
                <a:solidFill>
                  <a:srgbClr val="FFFFFF"/>
                </a:solidFill>
                <a:latin typeface="Helvetica"/>
                <a:cs typeface="Helvetica"/>
              </a:rPr>
              <a:t>Sondhi</a:t>
            </a:r>
            <a:r>
              <a:rPr lang="en-US" spc="-5" dirty="0" smtClean="0">
                <a:solidFill>
                  <a:srgbClr val="FFFFFF"/>
                </a:solidFill>
                <a:latin typeface="Helvetica"/>
                <a:cs typeface="Helvetica"/>
              </a:rPr>
              <a:t>, </a:t>
            </a:r>
            <a:r>
              <a:rPr lang="en-US" spc="-5" dirty="0" err="1" smtClean="0">
                <a:solidFill>
                  <a:srgbClr val="FFFFFF"/>
                </a:solidFill>
                <a:latin typeface="Helvetica"/>
                <a:cs typeface="Helvetica"/>
              </a:rPr>
              <a:t>Shrish</a:t>
            </a:r>
            <a:r>
              <a:rPr lang="en-US" spc="-5" dirty="0" smtClean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pc="-5" dirty="0" err="1" smtClean="0">
                <a:solidFill>
                  <a:srgbClr val="FFFFFF"/>
                </a:solidFill>
                <a:latin typeface="Helvetica"/>
                <a:cs typeface="Helvetica"/>
              </a:rPr>
              <a:t>Dhar</a:t>
            </a:r>
            <a:endParaRPr lang="en-US" dirty="0">
              <a:latin typeface="Helvetica"/>
              <a:cs typeface="Helvetica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5468" y="6841813"/>
            <a:ext cx="362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Fear of the Future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5876" y="2723584"/>
            <a:ext cx="248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“ILLOGICAL”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92753" y="4515033"/>
            <a:ext cx="360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No clear solution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1604" y="9159874"/>
            <a:ext cx="464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Makes you feel </a:t>
            </a:r>
            <a:r>
              <a:rPr lang="en-US" sz="3600" b="1" dirty="0" smtClean="0">
                <a:solidFill>
                  <a:schemeClr val="bg1"/>
                </a:solidFill>
              </a:rPr>
              <a:t>LONELY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27" y="6841814"/>
            <a:ext cx="609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Minimum</a:t>
            </a:r>
            <a:r>
              <a:rPr lang="en-US" sz="3600" b="1" dirty="0" smtClean="0">
                <a:solidFill>
                  <a:schemeClr val="bg1"/>
                </a:solidFill>
              </a:rPr>
              <a:t> 6 months to get over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174" y="2723584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70 Million </a:t>
            </a:r>
            <a:r>
              <a:rPr lang="en-US" sz="3600" dirty="0" smtClean="0">
                <a:solidFill>
                  <a:schemeClr val="bg1"/>
                </a:solidFill>
              </a:rPr>
              <a:t>US Adults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7" y="9159875"/>
            <a:ext cx="772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One in three actually receive treatment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1133" y="1708709"/>
            <a:ext cx="851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Most common mental illness in the country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527" y="4696309"/>
            <a:ext cx="4447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1 in 5 American adults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0850" y="4838198"/>
            <a:ext cx="4597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ANXIETY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5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7" grpId="0"/>
      <p:bldP spid="9" grpId="0"/>
      <p:bldP spid="10" grpId="1"/>
      <p:bldP spid="12" grpId="0"/>
      <p:bldP spid="14" grpId="0"/>
      <p:bldP spid="16" grpId="0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97581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"/>
            <a:ext cx="6944995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74650" y="2149475"/>
            <a:ext cx="5919634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14 Contextual Enquiries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Lo-fi Prototyping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12 Usability </a:t>
            </a:r>
            <a:r>
              <a:rPr lang="en-US" sz="3600" b="1" dirty="0" smtClean="0">
                <a:solidFill>
                  <a:schemeClr val="bg1"/>
                </a:solidFill>
              </a:rPr>
              <a:t>Tests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3 Secondary Personas 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1 Primary </a:t>
            </a:r>
            <a:r>
              <a:rPr lang="en-US" sz="3600" b="1" dirty="0" smtClean="0">
                <a:solidFill>
                  <a:schemeClr val="bg1"/>
                </a:solidFill>
              </a:rPr>
              <a:t>Persona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Storyboarding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Customer Journey Mapping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191">
            <a:off x="13515412" y="1276081"/>
            <a:ext cx="5664034" cy="4047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308">
            <a:off x="6869985" y="813129"/>
            <a:ext cx="5685239" cy="3491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8260">
            <a:off x="7010452" y="5611252"/>
            <a:ext cx="5612545" cy="39728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537">
            <a:off x="13996055" y="6002853"/>
            <a:ext cx="5333112" cy="41391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41450" y="607739"/>
            <a:ext cx="3931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/>
              <a:t>O</a:t>
            </a:r>
            <a:r>
              <a:rPr lang="en-US" sz="6000" b="1" i="1" dirty="0" smtClean="0"/>
              <a:t>ur Process</a:t>
            </a:r>
            <a:endParaRPr lang="en-US" sz="6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31850" y="4567480"/>
            <a:ext cx="3957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Challenges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18584" y="2618794"/>
            <a:ext cx="10963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Protagonist is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Anxiety</a:t>
            </a:r>
            <a:r>
              <a:rPr lang="en-US" sz="4800" dirty="0" smtClean="0"/>
              <a:t>, not Technology </a:t>
            </a:r>
            <a:endParaRPr 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8118584" y="7967370"/>
            <a:ext cx="8505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Measuring our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impact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smtClean="0"/>
              <a:t>on Anxiety</a:t>
            </a:r>
            <a:endParaRPr lang="en-US" sz="4800" dirty="0"/>
          </a:p>
        </p:txBody>
      </p:sp>
      <p:sp>
        <p:nvSpPr>
          <p:cNvPr id="54" name="TextBox 53"/>
          <p:cNvSpPr txBox="1"/>
          <p:nvPr/>
        </p:nvSpPr>
        <p:spPr>
          <a:xfrm>
            <a:off x="8118584" y="4227426"/>
            <a:ext cx="7811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“Truly”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understanding</a:t>
            </a:r>
            <a:r>
              <a:rPr lang="en-US" sz="4800" dirty="0" smtClean="0"/>
              <a:t> Anxiety</a:t>
            </a:r>
            <a:endParaRPr lang="en-US" sz="4800" dirty="0"/>
          </a:p>
        </p:txBody>
      </p:sp>
      <p:sp>
        <p:nvSpPr>
          <p:cNvPr id="55" name="TextBox 54"/>
          <p:cNvSpPr txBox="1"/>
          <p:nvPr/>
        </p:nvSpPr>
        <p:spPr>
          <a:xfrm>
            <a:off x="8118584" y="6097398"/>
            <a:ext cx="10538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Analyzing how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job search </a:t>
            </a:r>
            <a:r>
              <a:rPr lang="en-US" sz="4800" dirty="0" smtClean="0"/>
              <a:t>triggers anxiety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98</Words>
  <Application>Microsoft Macintosh PowerPoint</Application>
  <PresentationFormat>Custom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Shirish Dhar</cp:lastModifiedBy>
  <cp:revision>21</cp:revision>
  <dcterms:created xsi:type="dcterms:W3CDTF">2016-11-01T17:28:04Z</dcterms:created>
  <dcterms:modified xsi:type="dcterms:W3CDTF">2016-11-02T22:01:39Z</dcterms:modified>
</cp:coreProperties>
</file>