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5DF7-01C9-1DD2-4D27-7B1F34C40E2F}" v="49" dt="2019-12-22T13:11:51.972"/>
    <p1510:client id="{3193A35D-657D-84B5-02E4-C1CA5CBCCEF0}" v="17" dt="2019-12-22T12:18:38.321"/>
    <p1510:client id="{4DC5046A-9693-77E3-59BF-059A464C16CD}" v="54" dt="2019-12-24T16:40:09.432"/>
    <p1510:client id="{9E321EE0-790E-BB2E-DCD5-1527F670FAD9}" v="7" dt="2019-12-22T23:43:05.519"/>
    <p1510:client id="{A136545A-70FB-AC15-C334-D9A0A96DDFA0}" v="67" dt="2019-12-22T12:16:05.032"/>
    <p1510:client id="{CAA97469-5B09-48A6-85EE-25356168482D}" v="100" dt="2019-12-24T15:30:26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ish Phatangare (OSV)" userId="S::shirish.phatangare.osv@fedex.com::815aac96-d5e3-45a1-bea6-c9a306942c4b" providerId="AD" clId="Web-{9E321EE0-790E-BB2E-DCD5-1527F670FAD9}"/>
    <pc:docChg chg="modSld">
      <pc:chgData name="Shirish Phatangare (OSV)" userId="S::shirish.phatangare.osv@fedex.com::815aac96-d5e3-45a1-bea6-c9a306942c4b" providerId="AD" clId="Web-{9E321EE0-790E-BB2E-DCD5-1527F670FAD9}" dt="2019-12-22T23:43:03.222" v="5" actId="20577"/>
      <pc:docMkLst>
        <pc:docMk/>
      </pc:docMkLst>
      <pc:sldChg chg="modSp">
        <pc:chgData name="Shirish Phatangare (OSV)" userId="S::shirish.phatangare.osv@fedex.com::815aac96-d5e3-45a1-bea6-c9a306942c4b" providerId="AD" clId="Web-{9E321EE0-790E-BB2E-DCD5-1527F670FAD9}" dt="2019-12-22T23:43:03.222" v="4" actId="20577"/>
        <pc:sldMkLst>
          <pc:docMk/>
          <pc:sldMk cId="109857222" sldId="256"/>
        </pc:sldMkLst>
        <pc:spChg chg="mod">
          <ac:chgData name="Shirish Phatangare (OSV)" userId="S::shirish.phatangare.osv@fedex.com::815aac96-d5e3-45a1-bea6-c9a306942c4b" providerId="AD" clId="Web-{9E321EE0-790E-BB2E-DCD5-1527F670FAD9}" dt="2019-12-22T23:43:03.222" v="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Shirish Phatangare (OSV)" userId="S::shirish.phatangare.osv@fedex.com::815aac96-d5e3-45a1-bea6-c9a306942c4b" providerId="AD" clId="Web-{4DC5046A-9693-77E3-59BF-059A464C16CD}"/>
    <pc:docChg chg="addSld modSld">
      <pc:chgData name="Shirish Phatangare (OSV)" userId="S::shirish.phatangare.osv@fedex.com::815aac96-d5e3-45a1-bea6-c9a306942c4b" providerId="AD" clId="Web-{4DC5046A-9693-77E3-59BF-059A464C16CD}" dt="2019-12-24T16:40:09.432" v="51" actId="14100"/>
      <pc:docMkLst>
        <pc:docMk/>
      </pc:docMkLst>
      <pc:sldChg chg="addSp delSp modSp new mod setBg">
        <pc:chgData name="Shirish Phatangare (OSV)" userId="S::shirish.phatangare.osv@fedex.com::815aac96-d5e3-45a1-bea6-c9a306942c4b" providerId="AD" clId="Web-{4DC5046A-9693-77E3-59BF-059A464C16CD}" dt="2019-12-24T16:40:09.432" v="51" actId="14100"/>
        <pc:sldMkLst>
          <pc:docMk/>
          <pc:sldMk cId="610253801" sldId="263"/>
        </pc:sldMkLst>
        <pc:spChg chg="mod">
          <ac:chgData name="Shirish Phatangare (OSV)" userId="S::shirish.phatangare.osv@fedex.com::815aac96-d5e3-45a1-bea6-c9a306942c4b" providerId="AD" clId="Web-{4DC5046A-9693-77E3-59BF-059A464C16CD}" dt="2019-12-24T16:19:54.739" v="36" actId="20577"/>
          <ac:spMkLst>
            <pc:docMk/>
            <pc:sldMk cId="610253801" sldId="263"/>
            <ac:spMk id="2" creationId="{D21F1CF0-5118-4E82-8BAE-1C91B773A498}"/>
          </ac:spMkLst>
        </pc:spChg>
        <pc:spChg chg="del">
          <ac:chgData name="Shirish Phatangare (OSV)" userId="S::shirish.phatangare.osv@fedex.com::815aac96-d5e3-45a1-bea6-c9a306942c4b" providerId="AD" clId="Web-{4DC5046A-9693-77E3-59BF-059A464C16CD}" dt="2019-12-24T16:19:05.833" v="1"/>
          <ac:spMkLst>
            <pc:docMk/>
            <pc:sldMk cId="610253801" sldId="263"/>
            <ac:spMk id="3" creationId="{5EAD45A8-6121-414F-9758-15D6D14AFF98}"/>
          </ac:spMkLst>
        </pc:spChg>
        <pc:spChg chg="add">
          <ac:chgData name="Shirish Phatangare (OSV)" userId="S::shirish.phatangare.osv@fedex.com::815aac96-d5e3-45a1-bea6-c9a306942c4b" providerId="AD" clId="Web-{4DC5046A-9693-77E3-59BF-059A464C16CD}" dt="2019-12-24T16:19:12.942" v="2"/>
          <ac:spMkLst>
            <pc:docMk/>
            <pc:sldMk cId="610253801" sldId="263"/>
            <ac:spMk id="35" creationId="{3D6BC48A-DD39-411F-88AC-88C1DE34B91F}"/>
          </ac:spMkLst>
        </pc:spChg>
        <pc:spChg chg="add">
          <ac:chgData name="Shirish Phatangare (OSV)" userId="S::shirish.phatangare.osv@fedex.com::815aac96-d5e3-45a1-bea6-c9a306942c4b" providerId="AD" clId="Web-{4DC5046A-9693-77E3-59BF-059A464C16CD}" dt="2019-12-24T16:19:12.942" v="2"/>
          <ac:spMkLst>
            <pc:docMk/>
            <pc:sldMk cId="610253801" sldId="263"/>
            <ac:spMk id="63" creationId="{ABBD6975-1535-4031-BC3B-61A2EFB56B9D}"/>
          </ac:spMkLst>
        </pc:spChg>
        <pc:grpChg chg="add">
          <ac:chgData name="Shirish Phatangare (OSV)" userId="S::shirish.phatangare.osv@fedex.com::815aac96-d5e3-45a1-bea6-c9a306942c4b" providerId="AD" clId="Web-{4DC5046A-9693-77E3-59BF-059A464C16CD}" dt="2019-12-24T16:19:12.942" v="2"/>
          <ac:grpSpMkLst>
            <pc:docMk/>
            <pc:sldMk cId="610253801" sldId="263"/>
            <ac:grpSpMk id="9" creationId="{5D307D92-1B71-4BC9-9CC2-651007D6DFA8}"/>
          </ac:grpSpMkLst>
        </pc:grpChg>
        <pc:grpChg chg="add">
          <ac:chgData name="Shirish Phatangare (OSV)" userId="S::shirish.phatangare.osv@fedex.com::815aac96-d5e3-45a1-bea6-c9a306942c4b" providerId="AD" clId="Web-{4DC5046A-9693-77E3-59BF-059A464C16CD}" dt="2019-12-24T16:19:12.942" v="2"/>
          <ac:grpSpMkLst>
            <pc:docMk/>
            <pc:sldMk cId="610253801" sldId="263"/>
            <ac:grpSpMk id="30" creationId="{7A654156-2BF2-421C-9490-638BE7162257}"/>
          </ac:grpSpMkLst>
        </pc:grpChg>
        <pc:grpChg chg="add">
          <ac:chgData name="Shirish Phatangare (OSV)" userId="S::shirish.phatangare.osv@fedex.com::815aac96-d5e3-45a1-bea6-c9a306942c4b" providerId="AD" clId="Web-{4DC5046A-9693-77E3-59BF-059A464C16CD}" dt="2019-12-24T16:19:12.942" v="2"/>
          <ac:grpSpMkLst>
            <pc:docMk/>
            <pc:sldMk cId="610253801" sldId="263"/>
            <ac:grpSpMk id="37" creationId="{236BF14C-33A6-4526-81E8-962D8DC048D1}"/>
          </ac:grpSpMkLst>
        </pc:grpChg>
        <pc:grpChg chg="add">
          <ac:chgData name="Shirish Phatangare (OSV)" userId="S::shirish.phatangare.osv@fedex.com::815aac96-d5e3-45a1-bea6-c9a306942c4b" providerId="AD" clId="Web-{4DC5046A-9693-77E3-59BF-059A464C16CD}" dt="2019-12-24T16:19:12.942" v="2"/>
          <ac:grpSpMkLst>
            <pc:docMk/>
            <pc:sldMk cId="610253801" sldId="263"/>
            <ac:grpSpMk id="58" creationId="{77C1BCE2-5D9F-4FC6-B359-66DA1623AE95}"/>
          </ac:grpSpMkLst>
        </pc:grpChg>
        <pc:picChg chg="add mod ord">
          <ac:chgData name="Shirish Phatangare (OSV)" userId="S::shirish.phatangare.osv@fedex.com::815aac96-d5e3-45a1-bea6-c9a306942c4b" providerId="AD" clId="Web-{4DC5046A-9693-77E3-59BF-059A464C16CD}" dt="2019-12-24T16:40:09.432" v="51" actId="14100"/>
          <ac:picMkLst>
            <pc:docMk/>
            <pc:sldMk cId="610253801" sldId="263"/>
            <ac:picMk id="4" creationId="{21D24CC6-12DC-4284-9542-4902244359EC}"/>
          </ac:picMkLst>
        </pc:picChg>
      </pc:sldChg>
    </pc:docChg>
  </pc:docChgLst>
  <pc:docChgLst>
    <pc:chgData name="Shirish Phatangare (OSV)" userId="S::shirish.phatangare.osv@fedex.com::815aac96-d5e3-45a1-bea6-c9a306942c4b" providerId="AD" clId="Web-{A136545A-70FB-AC15-C334-D9A0A96DDFA0}"/>
    <pc:docChg chg="addSld modSld addMainMaster delMainMaster">
      <pc:chgData name="Shirish Phatangare (OSV)" userId="S::shirish.phatangare.osv@fedex.com::815aac96-d5e3-45a1-bea6-c9a306942c4b" providerId="AD" clId="Web-{A136545A-70FB-AC15-C334-D9A0A96DDFA0}" dt="2019-12-22T12:16:05.032" v="62" actId="14100"/>
      <pc:docMkLst>
        <pc:docMk/>
      </pc:docMkLst>
      <pc:sldChg chg="addSp delSp modSp mod setBg modClrScheme setClrOvrMap delDesignElem chgLayout">
        <pc:chgData name="Shirish Phatangare (OSV)" userId="S::shirish.phatangare.osv@fedex.com::815aac96-d5e3-45a1-bea6-c9a306942c4b" providerId="AD" clId="Web-{A136545A-70FB-AC15-C334-D9A0A96DDFA0}" dt="2019-12-22T12:14:02.577" v="34" actId="20577"/>
        <pc:sldMkLst>
          <pc:docMk/>
          <pc:sldMk cId="109857222" sldId="256"/>
        </pc:sldMkLst>
        <pc:spChg chg="mod ord">
          <ac:chgData name="Shirish Phatangare (OSV)" userId="S::shirish.phatangare.osv@fedex.com::815aac96-d5e3-45a1-bea6-c9a306942c4b" providerId="AD" clId="Web-{A136545A-70FB-AC15-C334-D9A0A96DDFA0}" dt="2019-12-22T12:13:56.633" v="3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hirish Phatangare (OSV)" userId="S::shirish.phatangare.osv@fedex.com::815aac96-d5e3-45a1-bea6-c9a306942c4b" providerId="AD" clId="Web-{A136545A-70FB-AC15-C334-D9A0A96DDFA0}" dt="2019-12-22T12:14:02.577" v="34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hirish Phatangare (OSV)" userId="S::shirish.phatangare.osv@fedex.com::815aac96-d5e3-45a1-bea6-c9a306942c4b" providerId="AD" clId="Web-{A136545A-70FB-AC15-C334-D9A0A96DDFA0}" dt="2019-12-22T12:13:56.633" v="31"/>
          <ac:spMkLst>
            <pc:docMk/>
            <pc:sldMk cId="109857222" sldId="256"/>
            <ac:spMk id="5" creationId="{6BDBA639-2A71-4A60-A71A-FF1836F546CE}"/>
          </ac:spMkLst>
        </pc:spChg>
        <pc:spChg chg="add">
          <ac:chgData name="Shirish Phatangare (OSV)" userId="S::shirish.phatangare.osv@fedex.com::815aac96-d5e3-45a1-bea6-c9a306942c4b" providerId="AD" clId="Web-{A136545A-70FB-AC15-C334-D9A0A96DDFA0}" dt="2019-12-22T12:13:56.633" v="31"/>
          <ac:spMkLst>
            <pc:docMk/>
            <pc:sldMk cId="109857222" sldId="256"/>
            <ac:spMk id="7" creationId="{D9C506D7-84CB-4057-A44A-465313E78538}"/>
          </ac:spMkLst>
        </pc:spChg>
        <pc:spChg chg="add del">
          <ac:chgData name="Shirish Phatangare (OSV)" userId="S::shirish.phatangare.osv@fedex.com::815aac96-d5e3-45a1-bea6-c9a306942c4b" providerId="AD" clId="Web-{A136545A-70FB-AC15-C334-D9A0A96DDFA0}" dt="2019-12-22T12:13:53.352" v="30"/>
          <ac:spMkLst>
            <pc:docMk/>
            <pc:sldMk cId="109857222" sldId="256"/>
            <ac:spMk id="8" creationId="{10CE3618-1D7A-4256-B2AF-9DB692996C65}"/>
          </ac:spMkLst>
        </pc:spChg>
        <pc:spChg chg="add del">
          <ac:chgData name="Shirish Phatangare (OSV)" userId="S::shirish.phatangare.osv@fedex.com::815aac96-d5e3-45a1-bea6-c9a306942c4b" providerId="AD" clId="Web-{A136545A-70FB-AC15-C334-D9A0A96DDFA0}" dt="2019-12-22T12:13:53.352" v="30"/>
          <ac:spMkLst>
            <pc:docMk/>
            <pc:sldMk cId="109857222" sldId="256"/>
            <ac:spMk id="31" creationId="{A4CD35EF-7348-4E64-8700-827E64EA4E16}"/>
          </ac:spMkLst>
        </pc:spChg>
        <pc:spChg chg="add">
          <ac:chgData name="Shirish Phatangare (OSV)" userId="S::shirish.phatangare.osv@fedex.com::815aac96-d5e3-45a1-bea6-c9a306942c4b" providerId="AD" clId="Web-{A136545A-70FB-AC15-C334-D9A0A96DDFA0}" dt="2019-12-22T12:13:56.633" v="31"/>
          <ac:spMkLst>
            <pc:docMk/>
            <pc:sldMk cId="109857222" sldId="256"/>
            <ac:spMk id="33" creationId="{7842FC68-61FD-4700-8A22-BB8B071884DB}"/>
          </ac:spMkLst>
        </pc:spChg>
        <pc:grpChg chg="add">
          <ac:chgData name="Shirish Phatangare (OSV)" userId="S::shirish.phatangare.osv@fedex.com::815aac96-d5e3-45a1-bea6-c9a306942c4b" providerId="AD" clId="Web-{A136545A-70FB-AC15-C334-D9A0A96DDFA0}" dt="2019-12-22T12:13:56.633" v="31"/>
          <ac:grpSpMkLst>
            <pc:docMk/>
            <pc:sldMk cId="109857222" sldId="256"/>
            <ac:grpSpMk id="6" creationId="{5E208A8B-5EBD-4532-BE72-26414FA7CFF6}"/>
          </ac:grpSpMkLst>
        </pc:grpChg>
        <pc:grpChg chg="add del">
          <ac:chgData name="Shirish Phatangare (OSV)" userId="S::shirish.phatangare.osv@fedex.com::815aac96-d5e3-45a1-bea6-c9a306942c4b" providerId="AD" clId="Web-{A136545A-70FB-AC15-C334-D9A0A96DDFA0}" dt="2019-12-22T12:13:53.352" v="30"/>
          <ac:grpSpMkLst>
            <pc:docMk/>
            <pc:sldMk cId="109857222" sldId="256"/>
            <ac:grpSpMk id="10" creationId="{D91A9185-A7D5-460B-98BC-0BF2EBD3EEBE}"/>
          </ac:grpSpMkLst>
        </pc:grpChg>
      </pc:sldChg>
      <pc:sldChg chg="addSp delSp modSp new">
        <pc:chgData name="Shirish Phatangare (OSV)" userId="S::shirish.phatangare.osv@fedex.com::815aac96-d5e3-45a1-bea6-c9a306942c4b" providerId="AD" clId="Web-{A136545A-70FB-AC15-C334-D9A0A96DDFA0}" dt="2019-12-22T12:16:05.032" v="62" actId="14100"/>
        <pc:sldMkLst>
          <pc:docMk/>
          <pc:sldMk cId="1883041867" sldId="257"/>
        </pc:sldMkLst>
        <pc:spChg chg="add del mod">
          <ac:chgData name="Shirish Phatangare (OSV)" userId="S::shirish.phatangare.osv@fedex.com::815aac96-d5e3-45a1-bea6-c9a306942c4b" providerId="AD" clId="Web-{A136545A-70FB-AC15-C334-D9A0A96DDFA0}" dt="2019-12-22T12:15:50.267" v="55" actId="20577"/>
          <ac:spMkLst>
            <pc:docMk/>
            <pc:sldMk cId="1883041867" sldId="257"/>
            <ac:spMk id="2" creationId="{E1E52770-41DC-42EC-90AD-19D8B880D2C4}"/>
          </ac:spMkLst>
        </pc:spChg>
        <pc:spChg chg="del">
          <ac:chgData name="Shirish Phatangare (OSV)" userId="S::shirish.phatangare.osv@fedex.com::815aac96-d5e3-45a1-bea6-c9a306942c4b" providerId="AD" clId="Web-{A136545A-70FB-AC15-C334-D9A0A96DDFA0}" dt="2019-12-22T12:14:35.281" v="38"/>
          <ac:spMkLst>
            <pc:docMk/>
            <pc:sldMk cId="1883041867" sldId="257"/>
            <ac:spMk id="3" creationId="{ECD5A51B-FB7E-4E22-808F-D75568D58E3C}"/>
          </ac:spMkLst>
        </pc:spChg>
        <pc:picChg chg="add mod">
          <ac:chgData name="Shirish Phatangare (OSV)" userId="S::shirish.phatangare.osv@fedex.com::815aac96-d5e3-45a1-bea6-c9a306942c4b" providerId="AD" clId="Web-{A136545A-70FB-AC15-C334-D9A0A96DDFA0}" dt="2019-12-22T12:16:05.032" v="62" actId="14100"/>
          <ac:picMkLst>
            <pc:docMk/>
            <pc:sldMk cId="1883041867" sldId="257"/>
            <ac:picMk id="4" creationId="{7078F52D-F510-45C3-BDEC-2D3C8FD14197}"/>
          </ac:picMkLst>
        </pc:picChg>
      </pc:sldChg>
      <pc:sldMasterChg chg="del delSldLayout">
        <pc:chgData name="Shirish Phatangare (OSV)" userId="S::shirish.phatangare.osv@fedex.com::815aac96-d5e3-45a1-bea6-c9a306942c4b" providerId="AD" clId="Web-{A136545A-70FB-AC15-C334-D9A0A96DDFA0}" dt="2019-12-22T12:13:37.133" v="28"/>
        <pc:sldMasterMkLst>
          <pc:docMk/>
          <pc:sldMasterMk cId="2460954070" sldId="2147483660"/>
        </pc:sldMasterMkLst>
        <pc:sldLayoutChg chg="del">
          <pc:chgData name="Shirish Phatangare (OSV)" userId="S::shirish.phatangare.osv@fedex.com::815aac96-d5e3-45a1-bea6-c9a306942c4b" providerId="AD" clId="Web-{A136545A-70FB-AC15-C334-D9A0A96DDFA0}" dt="2019-12-22T12:13:37.133" v="2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hirish Phatangare (OSV)" userId="S::shirish.phatangare.osv@fedex.com::815aac96-d5e3-45a1-bea6-c9a306942c4b" providerId="AD" clId="Web-{A136545A-70FB-AC15-C334-D9A0A96DDFA0}" dt="2019-12-22T12:13:37.133" v="2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hirish Phatangare (OSV)" userId="S::shirish.phatangare.osv@fedex.com::815aac96-d5e3-45a1-bea6-c9a306942c4b" providerId="AD" clId="Web-{A136545A-70FB-AC15-C334-D9A0A96DDFA0}" dt="2019-12-22T12:13:37.133" v="2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hirish Phatangare (OSV)" userId="S::shirish.phatangare.osv@fedex.com::815aac96-d5e3-45a1-bea6-c9a306942c4b" providerId="AD" clId="Web-{A136545A-70FB-AC15-C334-D9A0A96DDFA0}" dt="2019-12-22T12:13:37.133" v="2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hirish Phatangare (OSV)" userId="S::shirish.phatangare.osv@fedex.com::815aac96-d5e3-45a1-bea6-c9a306942c4b" providerId="AD" clId="Web-{A136545A-70FB-AC15-C334-D9A0A96DDFA0}" dt="2019-12-22T12:13:37.133" v="2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hirish Phatangare (OSV)" userId="S::shirish.phatangare.osv@fedex.com::815aac96-d5e3-45a1-bea6-c9a306942c4b" providerId="AD" clId="Web-{A136545A-70FB-AC15-C334-D9A0A96DDFA0}" dt="2019-12-22T12:13:37.133" v="2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hirish Phatangare (OSV)" userId="S::shirish.phatangare.osv@fedex.com::815aac96-d5e3-45a1-bea6-c9a306942c4b" providerId="AD" clId="Web-{A136545A-70FB-AC15-C334-D9A0A96DDFA0}" dt="2019-12-22T12:13:37.133" v="2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hirish Phatangare (OSV)" userId="S::shirish.phatangare.osv@fedex.com::815aac96-d5e3-45a1-bea6-c9a306942c4b" providerId="AD" clId="Web-{A136545A-70FB-AC15-C334-D9A0A96DDFA0}" dt="2019-12-22T12:13:37.133" v="2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hirish Phatangare (OSV)" userId="S::shirish.phatangare.osv@fedex.com::815aac96-d5e3-45a1-bea6-c9a306942c4b" providerId="AD" clId="Web-{A136545A-70FB-AC15-C334-D9A0A96DDFA0}" dt="2019-12-22T12:13:37.133" v="2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hirish Phatangare (OSV)" userId="S::shirish.phatangare.osv@fedex.com::815aac96-d5e3-45a1-bea6-c9a306942c4b" providerId="AD" clId="Web-{A136545A-70FB-AC15-C334-D9A0A96DDFA0}" dt="2019-12-22T12:13:37.133" v="2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hirish Phatangare (OSV)" userId="S::shirish.phatangare.osv@fedex.com::815aac96-d5e3-45a1-bea6-c9a306942c4b" providerId="AD" clId="Web-{A136545A-70FB-AC15-C334-D9A0A96DDFA0}" dt="2019-12-22T12:13:37.133" v="2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hirish Phatangare (OSV)" userId="S::shirish.phatangare.osv@fedex.com::815aac96-d5e3-45a1-bea6-c9a306942c4b" providerId="AD" clId="Web-{A136545A-70FB-AC15-C334-D9A0A96DDFA0}" dt="2019-12-22T12:13:53.352" v="30"/>
        <pc:sldMasterMkLst>
          <pc:docMk/>
          <pc:sldMasterMk cId="1135419500" sldId="2147483672"/>
        </pc:sldMasterMkLst>
        <pc:sldLayoutChg chg="add del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1135419500" sldId="2147483672"/>
            <pc:sldLayoutMk cId="122463447" sldId="2147483673"/>
          </pc:sldLayoutMkLst>
        </pc:sldLayoutChg>
        <pc:sldLayoutChg chg="add del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1135419500" sldId="2147483672"/>
            <pc:sldLayoutMk cId="167914092" sldId="2147483674"/>
          </pc:sldLayoutMkLst>
        </pc:sldLayoutChg>
        <pc:sldLayoutChg chg="add del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1135419500" sldId="2147483672"/>
            <pc:sldLayoutMk cId="3063695826" sldId="2147483675"/>
          </pc:sldLayoutMkLst>
        </pc:sldLayoutChg>
        <pc:sldLayoutChg chg="add del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1135419500" sldId="2147483672"/>
            <pc:sldLayoutMk cId="4242493698" sldId="2147483676"/>
          </pc:sldLayoutMkLst>
        </pc:sldLayoutChg>
        <pc:sldLayoutChg chg="add del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1135419500" sldId="2147483672"/>
            <pc:sldLayoutMk cId="2566402009" sldId="2147483677"/>
          </pc:sldLayoutMkLst>
        </pc:sldLayoutChg>
        <pc:sldLayoutChg chg="add del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1135419500" sldId="2147483672"/>
            <pc:sldLayoutMk cId="936279821" sldId="2147483678"/>
          </pc:sldLayoutMkLst>
        </pc:sldLayoutChg>
        <pc:sldLayoutChg chg="add del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1135419500" sldId="2147483672"/>
            <pc:sldLayoutMk cId="403787841" sldId="2147483679"/>
          </pc:sldLayoutMkLst>
        </pc:sldLayoutChg>
        <pc:sldLayoutChg chg="add del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1135419500" sldId="2147483672"/>
            <pc:sldLayoutMk cId="3100777392" sldId="2147483680"/>
          </pc:sldLayoutMkLst>
        </pc:sldLayoutChg>
        <pc:sldLayoutChg chg="add del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1135419500" sldId="2147483672"/>
            <pc:sldLayoutMk cId="2628387352" sldId="2147483681"/>
          </pc:sldLayoutMkLst>
        </pc:sldLayoutChg>
        <pc:sldLayoutChg chg="add del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1135419500" sldId="2147483672"/>
            <pc:sldLayoutMk cId="692823736" sldId="2147483682"/>
          </pc:sldLayoutMkLst>
        </pc:sldLayoutChg>
        <pc:sldLayoutChg chg="add del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1135419500" sldId="2147483672"/>
            <pc:sldLayoutMk cId="3449670112" sldId="2147483683"/>
          </pc:sldLayoutMkLst>
        </pc:sldLayoutChg>
      </pc:sldMasterChg>
      <pc:sldMasterChg chg="add addSldLayout modSldLayout">
        <pc:chgData name="Shirish Phatangare (OSV)" userId="S::shirish.phatangare.osv@fedex.com::815aac96-d5e3-45a1-bea6-c9a306942c4b" providerId="AD" clId="Web-{A136545A-70FB-AC15-C334-D9A0A96DDFA0}" dt="2019-12-22T12:13:53.352" v="30"/>
        <pc:sldMasterMkLst>
          <pc:docMk/>
          <pc:sldMasterMk cId="2564575178" sldId="2147483684"/>
        </pc:sldMasterMkLst>
        <pc:sldLayoutChg chg="add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2564575178" sldId="2147483684"/>
            <pc:sldLayoutMk cId="3215382751" sldId="2147483685"/>
          </pc:sldLayoutMkLst>
        </pc:sldLayoutChg>
        <pc:sldLayoutChg chg="add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2564575178" sldId="2147483684"/>
            <pc:sldLayoutMk cId="3882630514" sldId="2147483686"/>
          </pc:sldLayoutMkLst>
        </pc:sldLayoutChg>
        <pc:sldLayoutChg chg="add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2564575178" sldId="2147483684"/>
            <pc:sldLayoutMk cId="3984550495" sldId="2147483687"/>
          </pc:sldLayoutMkLst>
        </pc:sldLayoutChg>
        <pc:sldLayoutChg chg="add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2564575178" sldId="2147483684"/>
            <pc:sldLayoutMk cId="1569464321" sldId="2147483688"/>
          </pc:sldLayoutMkLst>
        </pc:sldLayoutChg>
        <pc:sldLayoutChg chg="add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2564575178" sldId="2147483684"/>
            <pc:sldLayoutMk cId="1643774762" sldId="2147483689"/>
          </pc:sldLayoutMkLst>
        </pc:sldLayoutChg>
        <pc:sldLayoutChg chg="add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2564575178" sldId="2147483684"/>
            <pc:sldLayoutMk cId="78743280" sldId="2147483690"/>
          </pc:sldLayoutMkLst>
        </pc:sldLayoutChg>
        <pc:sldLayoutChg chg="add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2564575178" sldId="2147483684"/>
            <pc:sldLayoutMk cId="3569394018" sldId="2147483691"/>
          </pc:sldLayoutMkLst>
        </pc:sldLayoutChg>
        <pc:sldLayoutChg chg="add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2564575178" sldId="2147483684"/>
            <pc:sldLayoutMk cId="1060548273" sldId="2147483692"/>
          </pc:sldLayoutMkLst>
        </pc:sldLayoutChg>
        <pc:sldLayoutChg chg="add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2564575178" sldId="2147483684"/>
            <pc:sldLayoutMk cId="3861599904" sldId="2147483693"/>
          </pc:sldLayoutMkLst>
        </pc:sldLayoutChg>
        <pc:sldLayoutChg chg="add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2564575178" sldId="2147483684"/>
            <pc:sldLayoutMk cId="2364911585" sldId="2147483694"/>
          </pc:sldLayoutMkLst>
        </pc:sldLayoutChg>
        <pc:sldLayoutChg chg="add mod replId">
          <pc:chgData name="Shirish Phatangare (OSV)" userId="S::shirish.phatangare.osv@fedex.com::815aac96-d5e3-45a1-bea6-c9a306942c4b" providerId="AD" clId="Web-{A136545A-70FB-AC15-C334-D9A0A96DDFA0}" dt="2019-12-22T12:13:53.352" v="30"/>
          <pc:sldLayoutMkLst>
            <pc:docMk/>
            <pc:sldMasterMk cId="2564575178" sldId="2147483684"/>
            <pc:sldLayoutMk cId="3602322355" sldId="2147483695"/>
          </pc:sldLayoutMkLst>
        </pc:sldLayoutChg>
      </pc:sldMasterChg>
    </pc:docChg>
  </pc:docChgLst>
  <pc:docChgLst>
    <pc:chgData name="Shirish Phatangare (OSV)" userId="S::shirish.phatangare.osv@fedex.com::815aac96-d5e3-45a1-bea6-c9a306942c4b" providerId="AD" clId="Web-{3193A35D-657D-84B5-02E4-C1CA5CBCCEF0}"/>
    <pc:docChg chg="modSld">
      <pc:chgData name="Shirish Phatangare (OSV)" userId="S::shirish.phatangare.osv@fedex.com::815aac96-d5e3-45a1-bea6-c9a306942c4b" providerId="AD" clId="Web-{3193A35D-657D-84B5-02E4-C1CA5CBCCEF0}" dt="2019-12-22T12:18:38.321" v="16" actId="14100"/>
      <pc:docMkLst>
        <pc:docMk/>
      </pc:docMkLst>
      <pc:sldChg chg="addSp delSp modSp mod setBg">
        <pc:chgData name="Shirish Phatangare (OSV)" userId="S::shirish.phatangare.osv@fedex.com::815aac96-d5e3-45a1-bea6-c9a306942c4b" providerId="AD" clId="Web-{3193A35D-657D-84B5-02E4-C1CA5CBCCEF0}" dt="2019-12-22T12:18:38.321" v="16" actId="14100"/>
        <pc:sldMkLst>
          <pc:docMk/>
          <pc:sldMk cId="1883041867" sldId="257"/>
        </pc:sldMkLst>
        <pc:spChg chg="mod ord">
          <ac:chgData name="Shirish Phatangare (OSV)" userId="S::shirish.phatangare.osv@fedex.com::815aac96-d5e3-45a1-bea6-c9a306942c4b" providerId="AD" clId="Web-{3193A35D-657D-84B5-02E4-C1CA5CBCCEF0}" dt="2019-12-22T12:18:20.618" v="10"/>
          <ac:spMkLst>
            <pc:docMk/>
            <pc:sldMk cId="1883041867" sldId="257"/>
            <ac:spMk id="2" creationId="{E1E52770-41DC-42EC-90AD-19D8B880D2C4}"/>
          </ac:spMkLst>
        </pc:spChg>
        <pc:spChg chg="add">
          <ac:chgData name="Shirish Phatangare (OSV)" userId="S::shirish.phatangare.osv@fedex.com::815aac96-d5e3-45a1-bea6-c9a306942c4b" providerId="AD" clId="Web-{3193A35D-657D-84B5-02E4-C1CA5CBCCEF0}" dt="2019-12-22T12:18:20.618" v="10"/>
          <ac:spMkLst>
            <pc:docMk/>
            <pc:sldMk cId="1883041867" sldId="257"/>
            <ac:spMk id="34" creationId="{D7861870-6A8E-4DDD-8DE2-909CFFBD3AF8}"/>
          </ac:spMkLst>
        </pc:spChg>
        <pc:spChg chg="add">
          <ac:chgData name="Shirish Phatangare (OSV)" userId="S::shirish.phatangare.osv@fedex.com::815aac96-d5e3-45a1-bea6-c9a306942c4b" providerId="AD" clId="Web-{3193A35D-657D-84B5-02E4-C1CA5CBCCEF0}" dt="2019-12-22T12:18:20.618" v="10"/>
          <ac:spMkLst>
            <pc:docMk/>
            <pc:sldMk cId="1883041867" sldId="257"/>
            <ac:spMk id="57" creationId="{636734CA-7DEB-4ADB-B824-0E93650EADF9}"/>
          </ac:spMkLst>
        </pc:spChg>
        <pc:grpChg chg="add">
          <ac:chgData name="Shirish Phatangare (OSV)" userId="S::shirish.phatangare.osv@fedex.com::815aac96-d5e3-45a1-bea6-c9a306942c4b" providerId="AD" clId="Web-{3193A35D-657D-84B5-02E4-C1CA5CBCCEF0}" dt="2019-12-22T12:18:20.618" v="10"/>
          <ac:grpSpMkLst>
            <pc:docMk/>
            <pc:sldMk cId="1883041867" sldId="257"/>
            <ac:grpSpMk id="8" creationId="{5D307D92-1B71-4BC9-9CC2-651007D6DFA8}"/>
          </ac:grpSpMkLst>
        </pc:grpChg>
        <pc:grpChg chg="add">
          <ac:chgData name="Shirish Phatangare (OSV)" userId="S::shirish.phatangare.osv@fedex.com::815aac96-d5e3-45a1-bea6-c9a306942c4b" providerId="AD" clId="Web-{3193A35D-657D-84B5-02E4-C1CA5CBCCEF0}" dt="2019-12-22T12:18:20.618" v="10"/>
          <ac:grpSpMkLst>
            <pc:docMk/>
            <pc:sldMk cId="1883041867" sldId="257"/>
            <ac:grpSpMk id="29" creationId="{7A654156-2BF2-421C-9490-638BE7162257}"/>
          </ac:grpSpMkLst>
        </pc:grpChg>
        <pc:grpChg chg="add">
          <ac:chgData name="Shirish Phatangare (OSV)" userId="S::shirish.phatangare.osv@fedex.com::815aac96-d5e3-45a1-bea6-c9a306942c4b" providerId="AD" clId="Web-{3193A35D-657D-84B5-02E4-C1CA5CBCCEF0}" dt="2019-12-22T12:18:20.618" v="10"/>
          <ac:grpSpMkLst>
            <pc:docMk/>
            <pc:sldMk cId="1883041867" sldId="257"/>
            <ac:grpSpMk id="36" creationId="{0E655274-3DE0-4DF9-B537-2873BEFDF0C4}"/>
          </ac:grpSpMkLst>
        </pc:grpChg>
        <pc:grpChg chg="add">
          <ac:chgData name="Shirish Phatangare (OSV)" userId="S::shirish.phatangare.osv@fedex.com::815aac96-d5e3-45a1-bea6-c9a306942c4b" providerId="AD" clId="Web-{3193A35D-657D-84B5-02E4-C1CA5CBCCEF0}" dt="2019-12-22T12:18:20.618" v="10"/>
          <ac:grpSpMkLst>
            <pc:docMk/>
            <pc:sldMk cId="1883041867" sldId="257"/>
            <ac:grpSpMk id="59" creationId="{DE625A4C-E525-4DF0-9380-249F5C8AB10E}"/>
          </ac:grpSpMkLst>
        </pc:grpChg>
        <pc:picChg chg="add mod">
          <ac:chgData name="Shirish Phatangare (OSV)" userId="S::shirish.phatangare.osv@fedex.com::815aac96-d5e3-45a1-bea6-c9a306942c4b" providerId="AD" clId="Web-{3193A35D-657D-84B5-02E4-C1CA5CBCCEF0}" dt="2019-12-22T12:18:38.321" v="16" actId="14100"/>
          <ac:picMkLst>
            <pc:docMk/>
            <pc:sldMk cId="1883041867" sldId="257"/>
            <ac:picMk id="3" creationId="{AA17E2A1-DBEB-4530-A9F1-91B91C8F3F86}"/>
          </ac:picMkLst>
        </pc:picChg>
        <pc:picChg chg="del mod">
          <ac:chgData name="Shirish Phatangare (OSV)" userId="S::shirish.phatangare.osv@fedex.com::815aac96-d5e3-45a1-bea6-c9a306942c4b" providerId="AD" clId="Web-{3193A35D-657D-84B5-02E4-C1CA5CBCCEF0}" dt="2019-12-22T12:17:21.833" v="3"/>
          <ac:picMkLst>
            <pc:docMk/>
            <pc:sldMk cId="1883041867" sldId="257"/>
            <ac:picMk id="4" creationId="{7078F52D-F510-45C3-BDEC-2D3C8FD14197}"/>
          </ac:picMkLst>
        </pc:picChg>
      </pc:sldChg>
    </pc:docChg>
  </pc:docChgLst>
  <pc:docChgLst>
    <pc:chgData name="Shirish Phatangare (OSV)" userId="S::shirish.phatangare.osv@fedex.com::815aac96-d5e3-45a1-bea6-c9a306942c4b" providerId="AD" clId="Web-{CAA97469-5B09-48A6-85EE-25356168482D}"/>
    <pc:docChg chg="addSld modSld">
      <pc:chgData name="Shirish Phatangare (OSV)" userId="S::shirish.phatangare.osv@fedex.com::815aac96-d5e3-45a1-bea6-c9a306942c4b" providerId="AD" clId="Web-{CAA97469-5B09-48A6-85EE-25356168482D}" dt="2019-12-24T15:30:26.095" v="92" actId="14100"/>
      <pc:docMkLst>
        <pc:docMk/>
      </pc:docMkLst>
      <pc:sldChg chg="addSp delSp modSp new mod setBg">
        <pc:chgData name="Shirish Phatangare (OSV)" userId="S::shirish.phatangare.osv@fedex.com::815aac96-d5e3-45a1-bea6-c9a306942c4b" providerId="AD" clId="Web-{CAA97469-5B09-48A6-85EE-25356168482D}" dt="2019-12-24T15:21:30.339" v="39" actId="14100"/>
        <pc:sldMkLst>
          <pc:docMk/>
          <pc:sldMk cId="2090880086" sldId="260"/>
        </pc:sldMkLst>
        <pc:spChg chg="mod">
          <ac:chgData name="Shirish Phatangare (OSV)" userId="S::shirish.phatangare.osv@fedex.com::815aac96-d5e3-45a1-bea6-c9a306942c4b" providerId="AD" clId="Web-{CAA97469-5B09-48A6-85EE-25356168482D}" dt="2019-12-24T15:21:12.214" v="32"/>
          <ac:spMkLst>
            <pc:docMk/>
            <pc:sldMk cId="2090880086" sldId="260"/>
            <ac:spMk id="2" creationId="{418D4E85-6295-456C-824D-B7230034C54A}"/>
          </ac:spMkLst>
        </pc:spChg>
        <pc:spChg chg="del">
          <ac:chgData name="Shirish Phatangare (OSV)" userId="S::shirish.phatangare.osv@fedex.com::815aac96-d5e3-45a1-bea6-c9a306942c4b" providerId="AD" clId="Web-{CAA97469-5B09-48A6-85EE-25356168482D}" dt="2019-12-24T15:20:12.558" v="1"/>
          <ac:spMkLst>
            <pc:docMk/>
            <pc:sldMk cId="2090880086" sldId="260"/>
            <ac:spMk id="3" creationId="{6C6AD523-9D19-4073-8A4B-0790D685A805}"/>
          </ac:spMkLst>
        </pc:spChg>
        <pc:spChg chg="add">
          <ac:chgData name="Shirish Phatangare (OSV)" userId="S::shirish.phatangare.osv@fedex.com::815aac96-d5e3-45a1-bea6-c9a306942c4b" providerId="AD" clId="Web-{CAA97469-5B09-48A6-85EE-25356168482D}" dt="2019-12-24T15:21:12.214" v="32"/>
          <ac:spMkLst>
            <pc:docMk/>
            <pc:sldMk cId="2090880086" sldId="260"/>
            <ac:spMk id="35" creationId="{3D6BC48A-DD39-411F-88AC-88C1DE34B91F}"/>
          </ac:spMkLst>
        </pc:spChg>
        <pc:spChg chg="add">
          <ac:chgData name="Shirish Phatangare (OSV)" userId="S::shirish.phatangare.osv@fedex.com::815aac96-d5e3-45a1-bea6-c9a306942c4b" providerId="AD" clId="Web-{CAA97469-5B09-48A6-85EE-25356168482D}" dt="2019-12-24T15:21:12.214" v="32"/>
          <ac:spMkLst>
            <pc:docMk/>
            <pc:sldMk cId="2090880086" sldId="260"/>
            <ac:spMk id="63" creationId="{ABBD6975-1535-4031-BC3B-61A2EFB56B9D}"/>
          </ac:spMkLst>
        </pc:spChg>
        <pc:grpChg chg="add">
          <ac:chgData name="Shirish Phatangare (OSV)" userId="S::shirish.phatangare.osv@fedex.com::815aac96-d5e3-45a1-bea6-c9a306942c4b" providerId="AD" clId="Web-{CAA97469-5B09-48A6-85EE-25356168482D}" dt="2019-12-24T15:21:12.214" v="32"/>
          <ac:grpSpMkLst>
            <pc:docMk/>
            <pc:sldMk cId="2090880086" sldId="260"/>
            <ac:grpSpMk id="9" creationId="{5D307D92-1B71-4BC9-9CC2-651007D6DFA8}"/>
          </ac:grpSpMkLst>
        </pc:grpChg>
        <pc:grpChg chg="add">
          <ac:chgData name="Shirish Phatangare (OSV)" userId="S::shirish.phatangare.osv@fedex.com::815aac96-d5e3-45a1-bea6-c9a306942c4b" providerId="AD" clId="Web-{CAA97469-5B09-48A6-85EE-25356168482D}" dt="2019-12-24T15:21:12.214" v="32"/>
          <ac:grpSpMkLst>
            <pc:docMk/>
            <pc:sldMk cId="2090880086" sldId="260"/>
            <ac:grpSpMk id="30" creationId="{7A654156-2BF2-421C-9490-638BE7162257}"/>
          </ac:grpSpMkLst>
        </pc:grpChg>
        <pc:grpChg chg="add">
          <ac:chgData name="Shirish Phatangare (OSV)" userId="S::shirish.phatangare.osv@fedex.com::815aac96-d5e3-45a1-bea6-c9a306942c4b" providerId="AD" clId="Web-{CAA97469-5B09-48A6-85EE-25356168482D}" dt="2019-12-24T15:21:12.214" v="32"/>
          <ac:grpSpMkLst>
            <pc:docMk/>
            <pc:sldMk cId="2090880086" sldId="260"/>
            <ac:grpSpMk id="37" creationId="{236BF14C-33A6-4526-81E8-962D8DC048D1}"/>
          </ac:grpSpMkLst>
        </pc:grpChg>
        <pc:grpChg chg="add">
          <ac:chgData name="Shirish Phatangare (OSV)" userId="S::shirish.phatangare.osv@fedex.com::815aac96-d5e3-45a1-bea6-c9a306942c4b" providerId="AD" clId="Web-{CAA97469-5B09-48A6-85EE-25356168482D}" dt="2019-12-24T15:21:12.214" v="32"/>
          <ac:grpSpMkLst>
            <pc:docMk/>
            <pc:sldMk cId="2090880086" sldId="260"/>
            <ac:grpSpMk id="58" creationId="{77C1BCE2-5D9F-4FC6-B359-66DA1623AE95}"/>
          </ac:grpSpMkLst>
        </pc:grpChg>
        <pc:picChg chg="add mod ord">
          <ac:chgData name="Shirish Phatangare (OSV)" userId="S::shirish.phatangare.osv@fedex.com::815aac96-d5e3-45a1-bea6-c9a306942c4b" providerId="AD" clId="Web-{CAA97469-5B09-48A6-85EE-25356168482D}" dt="2019-12-24T15:21:30.339" v="39" actId="14100"/>
          <ac:picMkLst>
            <pc:docMk/>
            <pc:sldMk cId="2090880086" sldId="260"/>
            <ac:picMk id="4" creationId="{3B5EEB03-DB7F-459F-BA63-86391301A7AA}"/>
          </ac:picMkLst>
        </pc:picChg>
      </pc:sldChg>
      <pc:sldChg chg="addSp delSp modSp new mod setBg">
        <pc:chgData name="Shirish Phatangare (OSV)" userId="S::shirish.phatangare.osv@fedex.com::815aac96-d5e3-45a1-bea6-c9a306942c4b" providerId="AD" clId="Web-{CAA97469-5B09-48A6-85EE-25356168482D}" dt="2019-12-24T15:24:38.203" v="59" actId="1076"/>
        <pc:sldMkLst>
          <pc:docMk/>
          <pc:sldMk cId="4274486767" sldId="261"/>
        </pc:sldMkLst>
        <pc:spChg chg="mod">
          <ac:chgData name="Shirish Phatangare (OSV)" userId="S::shirish.phatangare.osv@fedex.com::815aac96-d5e3-45a1-bea6-c9a306942c4b" providerId="AD" clId="Web-{CAA97469-5B09-48A6-85EE-25356168482D}" dt="2019-12-24T15:24:38.203" v="59" actId="1076"/>
          <ac:spMkLst>
            <pc:docMk/>
            <pc:sldMk cId="4274486767" sldId="261"/>
            <ac:spMk id="2" creationId="{017A053F-80D5-422B-B91A-25AF8413A4C2}"/>
          </ac:spMkLst>
        </pc:spChg>
        <pc:spChg chg="del">
          <ac:chgData name="Shirish Phatangare (OSV)" userId="S::shirish.phatangare.osv@fedex.com::815aac96-d5e3-45a1-bea6-c9a306942c4b" providerId="AD" clId="Web-{CAA97469-5B09-48A6-85EE-25356168482D}" dt="2019-12-24T15:23:47.765" v="46"/>
          <ac:spMkLst>
            <pc:docMk/>
            <pc:sldMk cId="4274486767" sldId="261"/>
            <ac:spMk id="3" creationId="{ED4F6971-6BDF-4EF8-B213-E0B3093F0C5A}"/>
          </ac:spMkLst>
        </pc:spChg>
        <pc:spChg chg="add">
          <ac:chgData name="Shirish Phatangare (OSV)" userId="S::shirish.phatangare.osv@fedex.com::815aac96-d5e3-45a1-bea6-c9a306942c4b" providerId="AD" clId="Web-{CAA97469-5B09-48A6-85EE-25356168482D}" dt="2019-12-24T15:23:56.890" v="47"/>
          <ac:spMkLst>
            <pc:docMk/>
            <pc:sldMk cId="4274486767" sldId="261"/>
            <ac:spMk id="35" creationId="{3D6BC48A-DD39-411F-88AC-88C1DE34B91F}"/>
          </ac:spMkLst>
        </pc:spChg>
        <pc:spChg chg="add">
          <ac:chgData name="Shirish Phatangare (OSV)" userId="S::shirish.phatangare.osv@fedex.com::815aac96-d5e3-45a1-bea6-c9a306942c4b" providerId="AD" clId="Web-{CAA97469-5B09-48A6-85EE-25356168482D}" dt="2019-12-24T15:23:56.890" v="47"/>
          <ac:spMkLst>
            <pc:docMk/>
            <pc:sldMk cId="4274486767" sldId="261"/>
            <ac:spMk id="63" creationId="{ABBD6975-1535-4031-BC3B-61A2EFB56B9D}"/>
          </ac:spMkLst>
        </pc:spChg>
        <pc:grpChg chg="add">
          <ac:chgData name="Shirish Phatangare (OSV)" userId="S::shirish.phatangare.osv@fedex.com::815aac96-d5e3-45a1-bea6-c9a306942c4b" providerId="AD" clId="Web-{CAA97469-5B09-48A6-85EE-25356168482D}" dt="2019-12-24T15:23:56.890" v="47"/>
          <ac:grpSpMkLst>
            <pc:docMk/>
            <pc:sldMk cId="4274486767" sldId="261"/>
            <ac:grpSpMk id="9" creationId="{5D307D92-1B71-4BC9-9CC2-651007D6DFA8}"/>
          </ac:grpSpMkLst>
        </pc:grpChg>
        <pc:grpChg chg="add">
          <ac:chgData name="Shirish Phatangare (OSV)" userId="S::shirish.phatangare.osv@fedex.com::815aac96-d5e3-45a1-bea6-c9a306942c4b" providerId="AD" clId="Web-{CAA97469-5B09-48A6-85EE-25356168482D}" dt="2019-12-24T15:23:56.890" v="47"/>
          <ac:grpSpMkLst>
            <pc:docMk/>
            <pc:sldMk cId="4274486767" sldId="261"/>
            <ac:grpSpMk id="30" creationId="{7A654156-2BF2-421C-9490-638BE7162257}"/>
          </ac:grpSpMkLst>
        </pc:grpChg>
        <pc:grpChg chg="add">
          <ac:chgData name="Shirish Phatangare (OSV)" userId="S::shirish.phatangare.osv@fedex.com::815aac96-d5e3-45a1-bea6-c9a306942c4b" providerId="AD" clId="Web-{CAA97469-5B09-48A6-85EE-25356168482D}" dt="2019-12-24T15:23:56.890" v="47"/>
          <ac:grpSpMkLst>
            <pc:docMk/>
            <pc:sldMk cId="4274486767" sldId="261"/>
            <ac:grpSpMk id="37" creationId="{236BF14C-33A6-4526-81E8-962D8DC048D1}"/>
          </ac:grpSpMkLst>
        </pc:grpChg>
        <pc:grpChg chg="add">
          <ac:chgData name="Shirish Phatangare (OSV)" userId="S::shirish.phatangare.osv@fedex.com::815aac96-d5e3-45a1-bea6-c9a306942c4b" providerId="AD" clId="Web-{CAA97469-5B09-48A6-85EE-25356168482D}" dt="2019-12-24T15:23:56.890" v="47"/>
          <ac:grpSpMkLst>
            <pc:docMk/>
            <pc:sldMk cId="4274486767" sldId="261"/>
            <ac:grpSpMk id="58" creationId="{77C1BCE2-5D9F-4FC6-B359-66DA1623AE95}"/>
          </ac:grpSpMkLst>
        </pc:grpChg>
        <pc:picChg chg="add mod ord">
          <ac:chgData name="Shirish Phatangare (OSV)" userId="S::shirish.phatangare.osv@fedex.com::815aac96-d5e3-45a1-bea6-c9a306942c4b" providerId="AD" clId="Web-{CAA97469-5B09-48A6-85EE-25356168482D}" dt="2019-12-24T15:24:15.750" v="53" actId="14100"/>
          <ac:picMkLst>
            <pc:docMk/>
            <pc:sldMk cId="4274486767" sldId="261"/>
            <ac:picMk id="4" creationId="{67469E8C-AFF5-486C-95F1-965387F9FB26}"/>
          </ac:picMkLst>
        </pc:picChg>
      </pc:sldChg>
      <pc:sldChg chg="addSp delSp modSp new mod setBg">
        <pc:chgData name="Shirish Phatangare (OSV)" userId="S::shirish.phatangare.osv@fedex.com::815aac96-d5e3-45a1-bea6-c9a306942c4b" providerId="AD" clId="Web-{CAA97469-5B09-48A6-85EE-25356168482D}" dt="2019-12-24T15:30:26.095" v="92" actId="14100"/>
        <pc:sldMkLst>
          <pc:docMk/>
          <pc:sldMk cId="3576202714" sldId="262"/>
        </pc:sldMkLst>
        <pc:spChg chg="mod ord">
          <ac:chgData name="Shirish Phatangare (OSV)" userId="S::shirish.phatangare.osv@fedex.com::815aac96-d5e3-45a1-bea6-c9a306942c4b" providerId="AD" clId="Web-{CAA97469-5B09-48A6-85EE-25356168482D}" dt="2019-12-24T15:28:07.657" v="89" actId="1076"/>
          <ac:spMkLst>
            <pc:docMk/>
            <pc:sldMk cId="3576202714" sldId="262"/>
            <ac:spMk id="2" creationId="{25B5D584-86A9-462A-BB5F-60E78A8DBAEC}"/>
          </ac:spMkLst>
        </pc:spChg>
        <pc:spChg chg="del">
          <ac:chgData name="Shirish Phatangare (OSV)" userId="S::shirish.phatangare.osv@fedex.com::815aac96-d5e3-45a1-bea6-c9a306942c4b" providerId="AD" clId="Web-{CAA97469-5B09-48A6-85EE-25356168482D}" dt="2019-12-24T15:27:00.453" v="61"/>
          <ac:spMkLst>
            <pc:docMk/>
            <pc:sldMk cId="3576202714" sldId="262"/>
            <ac:spMk id="3" creationId="{A17E8443-960C-487F-996F-60BC40134485}"/>
          </ac:spMkLst>
        </pc:spChg>
        <pc:spChg chg="add">
          <ac:chgData name="Shirish Phatangare (OSV)" userId="S::shirish.phatangare.osv@fedex.com::815aac96-d5e3-45a1-bea6-c9a306942c4b" providerId="AD" clId="Web-{CAA97469-5B09-48A6-85EE-25356168482D}" dt="2019-12-24T15:27:34.875" v="62"/>
          <ac:spMkLst>
            <pc:docMk/>
            <pc:sldMk cId="3576202714" sldId="262"/>
            <ac:spMk id="35" creationId="{D7861870-6A8E-4DDD-8DE2-909CFFBD3AF8}"/>
          </ac:spMkLst>
        </pc:spChg>
        <pc:spChg chg="add">
          <ac:chgData name="Shirish Phatangare (OSV)" userId="S::shirish.phatangare.osv@fedex.com::815aac96-d5e3-45a1-bea6-c9a306942c4b" providerId="AD" clId="Web-{CAA97469-5B09-48A6-85EE-25356168482D}" dt="2019-12-24T15:27:34.875" v="62"/>
          <ac:spMkLst>
            <pc:docMk/>
            <pc:sldMk cId="3576202714" sldId="262"/>
            <ac:spMk id="58" creationId="{636734CA-7DEB-4ADB-B824-0E93650EADF9}"/>
          </ac:spMkLst>
        </pc:spChg>
        <pc:grpChg chg="add">
          <ac:chgData name="Shirish Phatangare (OSV)" userId="S::shirish.phatangare.osv@fedex.com::815aac96-d5e3-45a1-bea6-c9a306942c4b" providerId="AD" clId="Web-{CAA97469-5B09-48A6-85EE-25356168482D}" dt="2019-12-24T15:27:34.875" v="62"/>
          <ac:grpSpMkLst>
            <pc:docMk/>
            <pc:sldMk cId="3576202714" sldId="262"/>
            <ac:grpSpMk id="9" creationId="{5D307D92-1B71-4BC9-9CC2-651007D6DFA8}"/>
          </ac:grpSpMkLst>
        </pc:grpChg>
        <pc:grpChg chg="add">
          <ac:chgData name="Shirish Phatangare (OSV)" userId="S::shirish.phatangare.osv@fedex.com::815aac96-d5e3-45a1-bea6-c9a306942c4b" providerId="AD" clId="Web-{CAA97469-5B09-48A6-85EE-25356168482D}" dt="2019-12-24T15:27:34.875" v="62"/>
          <ac:grpSpMkLst>
            <pc:docMk/>
            <pc:sldMk cId="3576202714" sldId="262"/>
            <ac:grpSpMk id="30" creationId="{7A654156-2BF2-421C-9490-638BE7162257}"/>
          </ac:grpSpMkLst>
        </pc:grpChg>
        <pc:grpChg chg="add">
          <ac:chgData name="Shirish Phatangare (OSV)" userId="S::shirish.phatangare.osv@fedex.com::815aac96-d5e3-45a1-bea6-c9a306942c4b" providerId="AD" clId="Web-{CAA97469-5B09-48A6-85EE-25356168482D}" dt="2019-12-24T15:27:34.875" v="62"/>
          <ac:grpSpMkLst>
            <pc:docMk/>
            <pc:sldMk cId="3576202714" sldId="262"/>
            <ac:grpSpMk id="37" creationId="{0E655274-3DE0-4DF9-B537-2873BEFDF0C4}"/>
          </ac:grpSpMkLst>
        </pc:grpChg>
        <pc:grpChg chg="add">
          <ac:chgData name="Shirish Phatangare (OSV)" userId="S::shirish.phatangare.osv@fedex.com::815aac96-d5e3-45a1-bea6-c9a306942c4b" providerId="AD" clId="Web-{CAA97469-5B09-48A6-85EE-25356168482D}" dt="2019-12-24T15:27:34.875" v="62"/>
          <ac:grpSpMkLst>
            <pc:docMk/>
            <pc:sldMk cId="3576202714" sldId="262"/>
            <ac:grpSpMk id="60" creationId="{DE625A4C-E525-4DF0-9380-249F5C8AB10E}"/>
          </ac:grpSpMkLst>
        </pc:grpChg>
        <pc:picChg chg="add mod ord">
          <ac:chgData name="Shirish Phatangare (OSV)" userId="S::shirish.phatangare.osv@fedex.com::815aac96-d5e3-45a1-bea6-c9a306942c4b" providerId="AD" clId="Web-{CAA97469-5B09-48A6-85EE-25356168482D}" dt="2019-12-24T15:30:26.095" v="92" actId="14100"/>
          <ac:picMkLst>
            <pc:docMk/>
            <pc:sldMk cId="3576202714" sldId="262"/>
            <ac:picMk id="4" creationId="{74FB05F5-9227-4911-8DCE-1EB7895E0E13}"/>
          </ac:picMkLst>
        </pc:picChg>
      </pc:sldChg>
    </pc:docChg>
  </pc:docChgLst>
  <pc:docChgLst>
    <pc:chgData name="Shirish Phatangare (OSV)" userId="S::shirish.phatangare.osv@fedex.com::815aac96-d5e3-45a1-bea6-c9a306942c4b" providerId="AD" clId="Web-{16FF5DF7-01C9-1DD2-4D27-7B1F34C40E2F}"/>
    <pc:docChg chg="addSld modSld addMainMaster delMainMaster">
      <pc:chgData name="Shirish Phatangare (OSV)" userId="S::shirish.phatangare.osv@fedex.com::815aac96-d5e3-45a1-bea6-c9a306942c4b" providerId="AD" clId="Web-{16FF5DF7-01C9-1DD2-4D27-7B1F34C40E2F}" dt="2019-12-22T13:11:51.972" v="45" actId="14100"/>
      <pc:docMkLst>
        <pc:docMk/>
      </pc:docMkLst>
      <pc:sldChg chg="addSp delSp modSp mod modClrScheme delDesignElem chgLayout">
        <pc:chgData name="Shirish Phatangare (OSV)" userId="S::shirish.phatangare.osv@fedex.com::815aac96-d5e3-45a1-bea6-c9a306942c4b" providerId="AD" clId="Web-{16FF5DF7-01C9-1DD2-4D27-7B1F34C40E2F}" dt="2019-12-22T12:38:34.507" v="4"/>
        <pc:sldMkLst>
          <pc:docMk/>
          <pc:sldMk cId="109857222" sldId="256"/>
        </pc:sldMkLst>
        <pc:spChg chg="mod ord">
          <ac:chgData name="Shirish Phatangare (OSV)" userId="S::shirish.phatangare.osv@fedex.com::815aac96-d5e3-45a1-bea6-c9a306942c4b" providerId="AD" clId="Web-{16FF5DF7-01C9-1DD2-4D27-7B1F34C40E2F}" dt="2019-12-22T12:38:16.88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hirish Phatangare (OSV)" userId="S::shirish.phatangare.osv@fedex.com::815aac96-d5e3-45a1-bea6-c9a306942c4b" providerId="AD" clId="Web-{16FF5DF7-01C9-1DD2-4D27-7B1F34C40E2F}" dt="2019-12-22T12:38:34.507" v="4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Shirish Phatangare (OSV)" userId="S::shirish.phatangare.osv@fedex.com::815aac96-d5e3-45a1-bea6-c9a306942c4b" providerId="AD" clId="Web-{16FF5DF7-01C9-1DD2-4D27-7B1F34C40E2F}" dt="2019-12-22T12:37:43.319" v="0"/>
          <ac:spMkLst>
            <pc:docMk/>
            <pc:sldMk cId="109857222" sldId="256"/>
            <ac:spMk id="5" creationId="{6BDBA639-2A71-4A60-A71A-FF1836F546CE}"/>
          </ac:spMkLst>
        </pc:spChg>
        <pc:spChg chg="del">
          <ac:chgData name="Shirish Phatangare (OSV)" userId="S::shirish.phatangare.osv@fedex.com::815aac96-d5e3-45a1-bea6-c9a306942c4b" providerId="AD" clId="Web-{16FF5DF7-01C9-1DD2-4D27-7B1F34C40E2F}" dt="2019-12-22T12:37:43.319" v="0"/>
          <ac:spMkLst>
            <pc:docMk/>
            <pc:sldMk cId="109857222" sldId="256"/>
            <ac:spMk id="7" creationId="{D9C506D7-84CB-4057-A44A-465313E78538}"/>
          </ac:spMkLst>
        </pc:spChg>
        <pc:spChg chg="add">
          <ac:chgData name="Shirish Phatangare (OSV)" userId="S::shirish.phatangare.osv@fedex.com::815aac96-d5e3-45a1-bea6-c9a306942c4b" providerId="AD" clId="Web-{16FF5DF7-01C9-1DD2-4D27-7B1F34C40E2F}" dt="2019-12-22T12:38:34.507" v="4"/>
          <ac:spMkLst>
            <pc:docMk/>
            <pc:sldMk cId="109857222" sldId="256"/>
            <ac:spMk id="9" creationId="{6BDBA639-2A71-4A60-A71A-FF1836F546CE}"/>
          </ac:spMkLst>
        </pc:spChg>
        <pc:spChg chg="add">
          <ac:chgData name="Shirish Phatangare (OSV)" userId="S::shirish.phatangare.osv@fedex.com::815aac96-d5e3-45a1-bea6-c9a306942c4b" providerId="AD" clId="Web-{16FF5DF7-01C9-1DD2-4D27-7B1F34C40E2F}" dt="2019-12-22T12:38:34.507" v="4"/>
          <ac:spMkLst>
            <pc:docMk/>
            <pc:sldMk cId="109857222" sldId="256"/>
            <ac:spMk id="32" creationId="{D9C506D7-84CB-4057-A44A-465313E78538}"/>
          </ac:spMkLst>
        </pc:spChg>
        <pc:spChg chg="del">
          <ac:chgData name="Shirish Phatangare (OSV)" userId="S::shirish.phatangare.osv@fedex.com::815aac96-d5e3-45a1-bea6-c9a306942c4b" providerId="AD" clId="Web-{16FF5DF7-01C9-1DD2-4D27-7B1F34C40E2F}" dt="2019-12-22T12:37:43.319" v="0"/>
          <ac:spMkLst>
            <pc:docMk/>
            <pc:sldMk cId="109857222" sldId="256"/>
            <ac:spMk id="33" creationId="{7842FC68-61FD-4700-8A22-BB8B071884DB}"/>
          </ac:spMkLst>
        </pc:spChg>
        <pc:spChg chg="add">
          <ac:chgData name="Shirish Phatangare (OSV)" userId="S::shirish.phatangare.osv@fedex.com::815aac96-d5e3-45a1-bea6-c9a306942c4b" providerId="AD" clId="Web-{16FF5DF7-01C9-1DD2-4D27-7B1F34C40E2F}" dt="2019-12-22T12:38:34.507" v="4"/>
          <ac:spMkLst>
            <pc:docMk/>
            <pc:sldMk cId="109857222" sldId="256"/>
            <ac:spMk id="34" creationId="{7842FC68-61FD-4700-8A22-BB8B071884DB}"/>
          </ac:spMkLst>
        </pc:spChg>
        <pc:grpChg chg="del">
          <ac:chgData name="Shirish Phatangare (OSV)" userId="S::shirish.phatangare.osv@fedex.com::815aac96-d5e3-45a1-bea6-c9a306942c4b" providerId="AD" clId="Web-{16FF5DF7-01C9-1DD2-4D27-7B1F34C40E2F}" dt="2019-12-22T12:37:43.319" v="0"/>
          <ac:grpSpMkLst>
            <pc:docMk/>
            <pc:sldMk cId="109857222" sldId="256"/>
            <ac:grpSpMk id="6" creationId="{5E208A8B-5EBD-4532-BE72-26414FA7CFF6}"/>
          </ac:grpSpMkLst>
        </pc:grpChg>
        <pc:grpChg chg="add">
          <ac:chgData name="Shirish Phatangare (OSV)" userId="S::shirish.phatangare.osv@fedex.com::815aac96-d5e3-45a1-bea6-c9a306942c4b" providerId="AD" clId="Web-{16FF5DF7-01C9-1DD2-4D27-7B1F34C40E2F}" dt="2019-12-22T12:38:34.507" v="4"/>
          <ac:grpSpMkLst>
            <pc:docMk/>
            <pc:sldMk cId="109857222" sldId="256"/>
            <ac:grpSpMk id="30" creationId="{5E208A8B-5EBD-4532-BE72-26414FA7CFF6}"/>
          </ac:grpSpMkLst>
        </pc:grpChg>
      </pc:sldChg>
      <pc:sldChg chg="addSp delSp modSp mod modClrScheme delDesignElem chgLayout">
        <pc:chgData name="Shirish Phatangare (OSV)" userId="S::shirish.phatangare.osv@fedex.com::815aac96-d5e3-45a1-bea6-c9a306942c4b" providerId="AD" clId="Web-{16FF5DF7-01C9-1DD2-4D27-7B1F34C40E2F}" dt="2019-12-22T12:46:33.030" v="33" actId="14100"/>
        <pc:sldMkLst>
          <pc:docMk/>
          <pc:sldMk cId="1883041867" sldId="257"/>
        </pc:sldMkLst>
        <pc:spChg chg="mod ord">
          <ac:chgData name="Shirish Phatangare (OSV)" userId="S::shirish.phatangare.osv@fedex.com::815aac96-d5e3-45a1-bea6-c9a306942c4b" providerId="AD" clId="Web-{16FF5DF7-01C9-1DD2-4D27-7B1F34C40E2F}" dt="2019-12-22T12:38:28.132" v="3"/>
          <ac:spMkLst>
            <pc:docMk/>
            <pc:sldMk cId="1883041867" sldId="257"/>
            <ac:spMk id="2" creationId="{E1E52770-41DC-42EC-90AD-19D8B880D2C4}"/>
          </ac:spMkLst>
        </pc:spChg>
        <pc:spChg chg="add">
          <ac:chgData name="Shirish Phatangare (OSV)" userId="S::shirish.phatangare.osv@fedex.com::815aac96-d5e3-45a1-bea6-c9a306942c4b" providerId="AD" clId="Web-{16FF5DF7-01C9-1DD2-4D27-7B1F34C40E2F}" dt="2019-12-22T12:38:28.132" v="3"/>
          <ac:spMkLst>
            <pc:docMk/>
            <pc:sldMk cId="1883041867" sldId="257"/>
            <ac:spMk id="7" creationId="{3D6BC48A-DD39-411F-88AC-88C1DE34B91F}"/>
          </ac:spMkLst>
        </pc:spChg>
        <pc:spChg chg="del">
          <ac:chgData name="Shirish Phatangare (OSV)" userId="S::shirish.phatangare.osv@fedex.com::815aac96-d5e3-45a1-bea6-c9a306942c4b" providerId="AD" clId="Web-{16FF5DF7-01C9-1DD2-4D27-7B1F34C40E2F}" dt="2019-12-22T12:37:43.319" v="0"/>
          <ac:spMkLst>
            <pc:docMk/>
            <pc:sldMk cId="1883041867" sldId="257"/>
            <ac:spMk id="34" creationId="{D7861870-6A8E-4DDD-8DE2-909CFFBD3AF8}"/>
          </ac:spMkLst>
        </pc:spChg>
        <pc:spChg chg="del">
          <ac:chgData name="Shirish Phatangare (OSV)" userId="S::shirish.phatangare.osv@fedex.com::815aac96-d5e3-45a1-bea6-c9a306942c4b" providerId="AD" clId="Web-{16FF5DF7-01C9-1DD2-4D27-7B1F34C40E2F}" dt="2019-12-22T12:37:43.319" v="0"/>
          <ac:spMkLst>
            <pc:docMk/>
            <pc:sldMk cId="1883041867" sldId="257"/>
            <ac:spMk id="57" creationId="{636734CA-7DEB-4ADB-B824-0E93650EADF9}"/>
          </ac:spMkLst>
        </pc:spChg>
        <pc:spChg chg="add">
          <ac:chgData name="Shirish Phatangare (OSV)" userId="S::shirish.phatangare.osv@fedex.com::815aac96-d5e3-45a1-bea6-c9a306942c4b" providerId="AD" clId="Web-{16FF5DF7-01C9-1DD2-4D27-7B1F34C40E2F}" dt="2019-12-22T12:38:28.132" v="3"/>
          <ac:spMkLst>
            <pc:docMk/>
            <pc:sldMk cId="1883041867" sldId="257"/>
            <ac:spMk id="62" creationId="{ABBD6975-1535-4031-BC3B-61A2EFB56B9D}"/>
          </ac:spMkLst>
        </pc:spChg>
        <pc:grpChg chg="add">
          <ac:chgData name="Shirish Phatangare (OSV)" userId="S::shirish.phatangare.osv@fedex.com::815aac96-d5e3-45a1-bea6-c9a306942c4b" providerId="AD" clId="Web-{16FF5DF7-01C9-1DD2-4D27-7B1F34C40E2F}" dt="2019-12-22T12:38:28.132" v="3"/>
          <ac:grpSpMkLst>
            <pc:docMk/>
            <pc:sldMk cId="1883041867" sldId="257"/>
            <ac:grpSpMk id="5" creationId="{5D307D92-1B71-4BC9-9CC2-651007D6DFA8}"/>
          </ac:grpSpMkLst>
        </pc:grpChg>
        <pc:grpChg chg="add">
          <ac:chgData name="Shirish Phatangare (OSV)" userId="S::shirish.phatangare.osv@fedex.com::815aac96-d5e3-45a1-bea6-c9a306942c4b" providerId="AD" clId="Web-{16FF5DF7-01C9-1DD2-4D27-7B1F34C40E2F}" dt="2019-12-22T12:38:28.132" v="3"/>
          <ac:grpSpMkLst>
            <pc:docMk/>
            <pc:sldMk cId="1883041867" sldId="257"/>
            <ac:grpSpMk id="6" creationId="{7A654156-2BF2-421C-9490-638BE7162257}"/>
          </ac:grpSpMkLst>
        </pc:grpChg>
        <pc:grpChg chg="del">
          <ac:chgData name="Shirish Phatangare (OSV)" userId="S::shirish.phatangare.osv@fedex.com::815aac96-d5e3-45a1-bea6-c9a306942c4b" providerId="AD" clId="Web-{16FF5DF7-01C9-1DD2-4D27-7B1F34C40E2F}" dt="2019-12-22T12:37:43.319" v="0"/>
          <ac:grpSpMkLst>
            <pc:docMk/>
            <pc:sldMk cId="1883041867" sldId="257"/>
            <ac:grpSpMk id="8" creationId="{5D307D92-1B71-4BC9-9CC2-651007D6DFA8}"/>
          </ac:grpSpMkLst>
        </pc:grpChg>
        <pc:grpChg chg="add">
          <ac:chgData name="Shirish Phatangare (OSV)" userId="S::shirish.phatangare.osv@fedex.com::815aac96-d5e3-45a1-bea6-c9a306942c4b" providerId="AD" clId="Web-{16FF5DF7-01C9-1DD2-4D27-7B1F34C40E2F}" dt="2019-12-22T12:38:28.132" v="3"/>
          <ac:grpSpMkLst>
            <pc:docMk/>
            <pc:sldMk cId="1883041867" sldId="257"/>
            <ac:grpSpMk id="28" creationId="{236BF14C-33A6-4526-81E8-962D8DC048D1}"/>
          </ac:grpSpMkLst>
        </pc:grpChg>
        <pc:grpChg chg="del">
          <ac:chgData name="Shirish Phatangare (OSV)" userId="S::shirish.phatangare.osv@fedex.com::815aac96-d5e3-45a1-bea6-c9a306942c4b" providerId="AD" clId="Web-{16FF5DF7-01C9-1DD2-4D27-7B1F34C40E2F}" dt="2019-12-22T12:37:43.319" v="0"/>
          <ac:grpSpMkLst>
            <pc:docMk/>
            <pc:sldMk cId="1883041867" sldId="257"/>
            <ac:grpSpMk id="29" creationId="{7A654156-2BF2-421C-9490-638BE7162257}"/>
          </ac:grpSpMkLst>
        </pc:grpChg>
        <pc:grpChg chg="add">
          <ac:chgData name="Shirish Phatangare (OSV)" userId="S::shirish.phatangare.osv@fedex.com::815aac96-d5e3-45a1-bea6-c9a306942c4b" providerId="AD" clId="Web-{16FF5DF7-01C9-1DD2-4D27-7B1F34C40E2F}" dt="2019-12-22T12:38:28.132" v="3"/>
          <ac:grpSpMkLst>
            <pc:docMk/>
            <pc:sldMk cId="1883041867" sldId="257"/>
            <ac:grpSpMk id="33" creationId="{77C1BCE2-5D9F-4FC6-B359-66DA1623AE95}"/>
          </ac:grpSpMkLst>
        </pc:grpChg>
        <pc:grpChg chg="del">
          <ac:chgData name="Shirish Phatangare (OSV)" userId="S::shirish.phatangare.osv@fedex.com::815aac96-d5e3-45a1-bea6-c9a306942c4b" providerId="AD" clId="Web-{16FF5DF7-01C9-1DD2-4D27-7B1F34C40E2F}" dt="2019-12-22T12:37:43.319" v="0"/>
          <ac:grpSpMkLst>
            <pc:docMk/>
            <pc:sldMk cId="1883041867" sldId="257"/>
            <ac:grpSpMk id="36" creationId="{0E655274-3DE0-4DF9-B537-2873BEFDF0C4}"/>
          </ac:grpSpMkLst>
        </pc:grpChg>
        <pc:grpChg chg="del">
          <ac:chgData name="Shirish Phatangare (OSV)" userId="S::shirish.phatangare.osv@fedex.com::815aac96-d5e3-45a1-bea6-c9a306942c4b" providerId="AD" clId="Web-{16FF5DF7-01C9-1DD2-4D27-7B1F34C40E2F}" dt="2019-12-22T12:37:43.319" v="0"/>
          <ac:grpSpMkLst>
            <pc:docMk/>
            <pc:sldMk cId="1883041867" sldId="257"/>
            <ac:grpSpMk id="59" creationId="{DE625A4C-E525-4DF0-9380-249F5C8AB10E}"/>
          </ac:grpSpMkLst>
        </pc:grpChg>
        <pc:picChg chg="mod ord">
          <ac:chgData name="Shirish Phatangare (OSV)" userId="S::shirish.phatangare.osv@fedex.com::815aac96-d5e3-45a1-bea6-c9a306942c4b" providerId="AD" clId="Web-{16FF5DF7-01C9-1DD2-4D27-7B1F34C40E2F}" dt="2019-12-22T12:46:33.030" v="33" actId="14100"/>
          <ac:picMkLst>
            <pc:docMk/>
            <pc:sldMk cId="1883041867" sldId="257"/>
            <ac:picMk id="3" creationId="{AA17E2A1-DBEB-4530-A9F1-91B91C8F3F86}"/>
          </ac:picMkLst>
        </pc:picChg>
      </pc:sldChg>
      <pc:sldChg chg="addSp delSp modSp new mod setBg">
        <pc:chgData name="Shirish Phatangare (OSV)" userId="S::shirish.phatangare.osv@fedex.com::815aac96-d5e3-45a1-bea6-c9a306942c4b" providerId="AD" clId="Web-{16FF5DF7-01C9-1DD2-4D27-7B1F34C40E2F}" dt="2019-12-22T12:46:15.014" v="27" actId="14100"/>
        <pc:sldMkLst>
          <pc:docMk/>
          <pc:sldMk cId="3815181288" sldId="258"/>
        </pc:sldMkLst>
        <pc:spChg chg="mod">
          <ac:chgData name="Shirish Phatangare (OSV)" userId="S::shirish.phatangare.osv@fedex.com::815aac96-d5e3-45a1-bea6-c9a306942c4b" providerId="AD" clId="Web-{16FF5DF7-01C9-1DD2-4D27-7B1F34C40E2F}" dt="2019-12-22T12:45:59.748" v="22"/>
          <ac:spMkLst>
            <pc:docMk/>
            <pc:sldMk cId="3815181288" sldId="258"/>
            <ac:spMk id="2" creationId="{9CDB9E62-51A5-43FB-90DF-74D75BDCA1D4}"/>
          </ac:spMkLst>
        </pc:spChg>
        <pc:spChg chg="del">
          <ac:chgData name="Shirish Phatangare (OSV)" userId="S::shirish.phatangare.osv@fedex.com::815aac96-d5e3-45a1-bea6-c9a306942c4b" providerId="AD" clId="Web-{16FF5DF7-01C9-1DD2-4D27-7B1F34C40E2F}" dt="2019-12-22T12:44:45.356" v="6"/>
          <ac:spMkLst>
            <pc:docMk/>
            <pc:sldMk cId="3815181288" sldId="258"/>
            <ac:spMk id="3" creationId="{8CB87D87-84CA-4326-A0C1-AD64F1B44354}"/>
          </ac:spMkLst>
        </pc:spChg>
        <pc:spChg chg="add">
          <ac:chgData name="Shirish Phatangare (OSV)" userId="S::shirish.phatangare.osv@fedex.com::815aac96-d5e3-45a1-bea6-c9a306942c4b" providerId="AD" clId="Web-{16FF5DF7-01C9-1DD2-4D27-7B1F34C40E2F}" dt="2019-12-22T12:45:59.748" v="22"/>
          <ac:spMkLst>
            <pc:docMk/>
            <pc:sldMk cId="3815181288" sldId="258"/>
            <ac:spMk id="35" creationId="{3D6BC48A-DD39-411F-88AC-88C1DE34B91F}"/>
          </ac:spMkLst>
        </pc:spChg>
        <pc:spChg chg="add">
          <ac:chgData name="Shirish Phatangare (OSV)" userId="S::shirish.phatangare.osv@fedex.com::815aac96-d5e3-45a1-bea6-c9a306942c4b" providerId="AD" clId="Web-{16FF5DF7-01C9-1DD2-4D27-7B1F34C40E2F}" dt="2019-12-22T12:45:59.748" v="22"/>
          <ac:spMkLst>
            <pc:docMk/>
            <pc:sldMk cId="3815181288" sldId="258"/>
            <ac:spMk id="63" creationId="{ABBD6975-1535-4031-BC3B-61A2EFB56B9D}"/>
          </ac:spMkLst>
        </pc:spChg>
        <pc:grpChg chg="add">
          <ac:chgData name="Shirish Phatangare (OSV)" userId="S::shirish.phatangare.osv@fedex.com::815aac96-d5e3-45a1-bea6-c9a306942c4b" providerId="AD" clId="Web-{16FF5DF7-01C9-1DD2-4D27-7B1F34C40E2F}" dt="2019-12-22T12:45:59.748" v="22"/>
          <ac:grpSpMkLst>
            <pc:docMk/>
            <pc:sldMk cId="3815181288" sldId="258"/>
            <ac:grpSpMk id="9" creationId="{5D307D92-1B71-4BC9-9CC2-651007D6DFA8}"/>
          </ac:grpSpMkLst>
        </pc:grpChg>
        <pc:grpChg chg="add">
          <ac:chgData name="Shirish Phatangare (OSV)" userId="S::shirish.phatangare.osv@fedex.com::815aac96-d5e3-45a1-bea6-c9a306942c4b" providerId="AD" clId="Web-{16FF5DF7-01C9-1DD2-4D27-7B1F34C40E2F}" dt="2019-12-22T12:45:59.748" v="22"/>
          <ac:grpSpMkLst>
            <pc:docMk/>
            <pc:sldMk cId="3815181288" sldId="258"/>
            <ac:grpSpMk id="30" creationId="{7A654156-2BF2-421C-9490-638BE7162257}"/>
          </ac:grpSpMkLst>
        </pc:grpChg>
        <pc:grpChg chg="add">
          <ac:chgData name="Shirish Phatangare (OSV)" userId="S::shirish.phatangare.osv@fedex.com::815aac96-d5e3-45a1-bea6-c9a306942c4b" providerId="AD" clId="Web-{16FF5DF7-01C9-1DD2-4D27-7B1F34C40E2F}" dt="2019-12-22T12:45:59.748" v="22"/>
          <ac:grpSpMkLst>
            <pc:docMk/>
            <pc:sldMk cId="3815181288" sldId="258"/>
            <ac:grpSpMk id="37" creationId="{236BF14C-33A6-4526-81E8-962D8DC048D1}"/>
          </ac:grpSpMkLst>
        </pc:grpChg>
        <pc:grpChg chg="add">
          <ac:chgData name="Shirish Phatangare (OSV)" userId="S::shirish.phatangare.osv@fedex.com::815aac96-d5e3-45a1-bea6-c9a306942c4b" providerId="AD" clId="Web-{16FF5DF7-01C9-1DD2-4D27-7B1F34C40E2F}" dt="2019-12-22T12:45:59.748" v="22"/>
          <ac:grpSpMkLst>
            <pc:docMk/>
            <pc:sldMk cId="3815181288" sldId="258"/>
            <ac:grpSpMk id="58" creationId="{77C1BCE2-5D9F-4FC6-B359-66DA1623AE95}"/>
          </ac:grpSpMkLst>
        </pc:grpChg>
        <pc:picChg chg="add mod ord">
          <ac:chgData name="Shirish Phatangare (OSV)" userId="S::shirish.phatangare.osv@fedex.com::815aac96-d5e3-45a1-bea6-c9a306942c4b" providerId="AD" clId="Web-{16FF5DF7-01C9-1DD2-4D27-7B1F34C40E2F}" dt="2019-12-22T12:46:15.014" v="27" actId="14100"/>
          <ac:picMkLst>
            <pc:docMk/>
            <pc:sldMk cId="3815181288" sldId="258"/>
            <ac:picMk id="4" creationId="{90F3A736-9199-4448-BE12-D4ABC37A38F4}"/>
          </ac:picMkLst>
        </pc:picChg>
      </pc:sldChg>
      <pc:sldChg chg="addSp delSp modSp new mod setBg">
        <pc:chgData name="Shirish Phatangare (OSV)" userId="S::shirish.phatangare.osv@fedex.com::815aac96-d5e3-45a1-bea6-c9a306942c4b" providerId="AD" clId="Web-{16FF5DF7-01C9-1DD2-4D27-7B1F34C40E2F}" dt="2019-12-22T13:11:51.972" v="45" actId="14100"/>
        <pc:sldMkLst>
          <pc:docMk/>
          <pc:sldMk cId="3185770781" sldId="259"/>
        </pc:sldMkLst>
        <pc:spChg chg="mod">
          <ac:chgData name="Shirish Phatangare (OSV)" userId="S::shirish.phatangare.osv@fedex.com::815aac96-d5e3-45a1-bea6-c9a306942c4b" providerId="AD" clId="Web-{16FF5DF7-01C9-1DD2-4D27-7B1F34C40E2F}" dt="2019-12-22T13:11:51.972" v="45" actId="14100"/>
          <ac:spMkLst>
            <pc:docMk/>
            <pc:sldMk cId="3185770781" sldId="259"/>
            <ac:spMk id="2" creationId="{871BE569-27DC-4D47-A766-E98A27F41BF9}"/>
          </ac:spMkLst>
        </pc:spChg>
        <pc:spChg chg="del">
          <ac:chgData name="Shirish Phatangare (OSV)" userId="S::shirish.phatangare.osv@fedex.com::815aac96-d5e3-45a1-bea6-c9a306942c4b" providerId="AD" clId="Web-{16FF5DF7-01C9-1DD2-4D27-7B1F34C40E2F}" dt="2019-12-22T13:11:03.472" v="35"/>
          <ac:spMkLst>
            <pc:docMk/>
            <pc:sldMk cId="3185770781" sldId="259"/>
            <ac:spMk id="3" creationId="{39E1DAC0-6518-4015-8C76-9B28EEA57A84}"/>
          </ac:spMkLst>
        </pc:spChg>
        <pc:spChg chg="add">
          <ac:chgData name="Shirish Phatangare (OSV)" userId="S::shirish.phatangare.osv@fedex.com::815aac96-d5e3-45a1-bea6-c9a306942c4b" providerId="AD" clId="Web-{16FF5DF7-01C9-1DD2-4D27-7B1F34C40E2F}" dt="2019-12-22T13:11:22.597" v="37"/>
          <ac:spMkLst>
            <pc:docMk/>
            <pc:sldMk cId="3185770781" sldId="259"/>
            <ac:spMk id="35" creationId="{3D6BC48A-DD39-411F-88AC-88C1DE34B91F}"/>
          </ac:spMkLst>
        </pc:spChg>
        <pc:spChg chg="add">
          <ac:chgData name="Shirish Phatangare (OSV)" userId="S::shirish.phatangare.osv@fedex.com::815aac96-d5e3-45a1-bea6-c9a306942c4b" providerId="AD" clId="Web-{16FF5DF7-01C9-1DD2-4D27-7B1F34C40E2F}" dt="2019-12-22T13:11:22.597" v="37"/>
          <ac:spMkLst>
            <pc:docMk/>
            <pc:sldMk cId="3185770781" sldId="259"/>
            <ac:spMk id="63" creationId="{ABBD6975-1535-4031-BC3B-61A2EFB56B9D}"/>
          </ac:spMkLst>
        </pc:spChg>
        <pc:grpChg chg="add">
          <ac:chgData name="Shirish Phatangare (OSV)" userId="S::shirish.phatangare.osv@fedex.com::815aac96-d5e3-45a1-bea6-c9a306942c4b" providerId="AD" clId="Web-{16FF5DF7-01C9-1DD2-4D27-7B1F34C40E2F}" dt="2019-12-22T13:11:22.597" v="37"/>
          <ac:grpSpMkLst>
            <pc:docMk/>
            <pc:sldMk cId="3185770781" sldId="259"/>
            <ac:grpSpMk id="9" creationId="{5D307D92-1B71-4BC9-9CC2-651007D6DFA8}"/>
          </ac:grpSpMkLst>
        </pc:grpChg>
        <pc:grpChg chg="add">
          <ac:chgData name="Shirish Phatangare (OSV)" userId="S::shirish.phatangare.osv@fedex.com::815aac96-d5e3-45a1-bea6-c9a306942c4b" providerId="AD" clId="Web-{16FF5DF7-01C9-1DD2-4D27-7B1F34C40E2F}" dt="2019-12-22T13:11:22.597" v="37"/>
          <ac:grpSpMkLst>
            <pc:docMk/>
            <pc:sldMk cId="3185770781" sldId="259"/>
            <ac:grpSpMk id="30" creationId="{7A654156-2BF2-421C-9490-638BE7162257}"/>
          </ac:grpSpMkLst>
        </pc:grpChg>
        <pc:grpChg chg="add">
          <ac:chgData name="Shirish Phatangare (OSV)" userId="S::shirish.phatangare.osv@fedex.com::815aac96-d5e3-45a1-bea6-c9a306942c4b" providerId="AD" clId="Web-{16FF5DF7-01C9-1DD2-4D27-7B1F34C40E2F}" dt="2019-12-22T13:11:22.597" v="37"/>
          <ac:grpSpMkLst>
            <pc:docMk/>
            <pc:sldMk cId="3185770781" sldId="259"/>
            <ac:grpSpMk id="37" creationId="{236BF14C-33A6-4526-81E8-962D8DC048D1}"/>
          </ac:grpSpMkLst>
        </pc:grpChg>
        <pc:grpChg chg="add">
          <ac:chgData name="Shirish Phatangare (OSV)" userId="S::shirish.phatangare.osv@fedex.com::815aac96-d5e3-45a1-bea6-c9a306942c4b" providerId="AD" clId="Web-{16FF5DF7-01C9-1DD2-4D27-7B1F34C40E2F}" dt="2019-12-22T13:11:22.597" v="37"/>
          <ac:grpSpMkLst>
            <pc:docMk/>
            <pc:sldMk cId="3185770781" sldId="259"/>
            <ac:grpSpMk id="58" creationId="{77C1BCE2-5D9F-4FC6-B359-66DA1623AE95}"/>
          </ac:grpSpMkLst>
        </pc:grpChg>
        <pc:picChg chg="add mod ord">
          <ac:chgData name="Shirish Phatangare (OSV)" userId="S::shirish.phatangare.osv@fedex.com::815aac96-d5e3-45a1-bea6-c9a306942c4b" providerId="AD" clId="Web-{16FF5DF7-01C9-1DD2-4D27-7B1F34C40E2F}" dt="2019-12-22T13:11:38.238" v="41" actId="14100"/>
          <ac:picMkLst>
            <pc:docMk/>
            <pc:sldMk cId="3185770781" sldId="259"/>
            <ac:picMk id="4" creationId="{29211C31-FA8E-48A9-A4C5-E6CB5EA95FA1}"/>
          </ac:picMkLst>
        </pc:picChg>
      </pc:sldChg>
      <pc:sldMasterChg chg="del delSldLayout">
        <pc:chgData name="Shirish Phatangare (OSV)" userId="S::shirish.phatangare.osv@fedex.com::815aac96-d5e3-45a1-bea6-c9a306942c4b" providerId="AD" clId="Web-{16FF5DF7-01C9-1DD2-4D27-7B1F34C40E2F}" dt="2019-12-22T12:37:43.319" v="0"/>
        <pc:sldMasterMkLst>
          <pc:docMk/>
          <pc:sldMasterMk cId="2564575178" sldId="2147483684"/>
        </pc:sldMasterMkLst>
        <pc:sldLayoutChg chg="del">
          <pc:chgData name="Shirish Phatangare (OSV)" userId="S::shirish.phatangare.osv@fedex.com::815aac96-d5e3-45a1-bea6-c9a306942c4b" providerId="AD" clId="Web-{16FF5DF7-01C9-1DD2-4D27-7B1F34C40E2F}" dt="2019-12-22T12:37:43.319" v="0"/>
          <pc:sldLayoutMkLst>
            <pc:docMk/>
            <pc:sldMasterMk cId="2564575178" sldId="2147483684"/>
            <pc:sldLayoutMk cId="3215382751" sldId="2147483685"/>
          </pc:sldLayoutMkLst>
        </pc:sldLayoutChg>
        <pc:sldLayoutChg chg="del">
          <pc:chgData name="Shirish Phatangare (OSV)" userId="S::shirish.phatangare.osv@fedex.com::815aac96-d5e3-45a1-bea6-c9a306942c4b" providerId="AD" clId="Web-{16FF5DF7-01C9-1DD2-4D27-7B1F34C40E2F}" dt="2019-12-22T12:37:43.319" v="0"/>
          <pc:sldLayoutMkLst>
            <pc:docMk/>
            <pc:sldMasterMk cId="2564575178" sldId="2147483684"/>
            <pc:sldLayoutMk cId="3882630514" sldId="2147483686"/>
          </pc:sldLayoutMkLst>
        </pc:sldLayoutChg>
        <pc:sldLayoutChg chg="del">
          <pc:chgData name="Shirish Phatangare (OSV)" userId="S::shirish.phatangare.osv@fedex.com::815aac96-d5e3-45a1-bea6-c9a306942c4b" providerId="AD" clId="Web-{16FF5DF7-01C9-1DD2-4D27-7B1F34C40E2F}" dt="2019-12-22T12:37:43.319" v="0"/>
          <pc:sldLayoutMkLst>
            <pc:docMk/>
            <pc:sldMasterMk cId="2564575178" sldId="2147483684"/>
            <pc:sldLayoutMk cId="3984550495" sldId="2147483687"/>
          </pc:sldLayoutMkLst>
        </pc:sldLayoutChg>
        <pc:sldLayoutChg chg="del">
          <pc:chgData name="Shirish Phatangare (OSV)" userId="S::shirish.phatangare.osv@fedex.com::815aac96-d5e3-45a1-bea6-c9a306942c4b" providerId="AD" clId="Web-{16FF5DF7-01C9-1DD2-4D27-7B1F34C40E2F}" dt="2019-12-22T12:37:43.319" v="0"/>
          <pc:sldLayoutMkLst>
            <pc:docMk/>
            <pc:sldMasterMk cId="2564575178" sldId="2147483684"/>
            <pc:sldLayoutMk cId="1569464321" sldId="2147483688"/>
          </pc:sldLayoutMkLst>
        </pc:sldLayoutChg>
        <pc:sldLayoutChg chg="del">
          <pc:chgData name="Shirish Phatangare (OSV)" userId="S::shirish.phatangare.osv@fedex.com::815aac96-d5e3-45a1-bea6-c9a306942c4b" providerId="AD" clId="Web-{16FF5DF7-01C9-1DD2-4D27-7B1F34C40E2F}" dt="2019-12-22T12:37:43.319" v="0"/>
          <pc:sldLayoutMkLst>
            <pc:docMk/>
            <pc:sldMasterMk cId="2564575178" sldId="2147483684"/>
            <pc:sldLayoutMk cId="1643774762" sldId="2147483689"/>
          </pc:sldLayoutMkLst>
        </pc:sldLayoutChg>
        <pc:sldLayoutChg chg="del">
          <pc:chgData name="Shirish Phatangare (OSV)" userId="S::shirish.phatangare.osv@fedex.com::815aac96-d5e3-45a1-bea6-c9a306942c4b" providerId="AD" clId="Web-{16FF5DF7-01C9-1DD2-4D27-7B1F34C40E2F}" dt="2019-12-22T12:37:43.319" v="0"/>
          <pc:sldLayoutMkLst>
            <pc:docMk/>
            <pc:sldMasterMk cId="2564575178" sldId="2147483684"/>
            <pc:sldLayoutMk cId="78743280" sldId="2147483690"/>
          </pc:sldLayoutMkLst>
        </pc:sldLayoutChg>
        <pc:sldLayoutChg chg="del">
          <pc:chgData name="Shirish Phatangare (OSV)" userId="S::shirish.phatangare.osv@fedex.com::815aac96-d5e3-45a1-bea6-c9a306942c4b" providerId="AD" clId="Web-{16FF5DF7-01C9-1DD2-4D27-7B1F34C40E2F}" dt="2019-12-22T12:37:43.319" v="0"/>
          <pc:sldLayoutMkLst>
            <pc:docMk/>
            <pc:sldMasterMk cId="2564575178" sldId="2147483684"/>
            <pc:sldLayoutMk cId="3569394018" sldId="2147483691"/>
          </pc:sldLayoutMkLst>
        </pc:sldLayoutChg>
        <pc:sldLayoutChg chg="del">
          <pc:chgData name="Shirish Phatangare (OSV)" userId="S::shirish.phatangare.osv@fedex.com::815aac96-d5e3-45a1-bea6-c9a306942c4b" providerId="AD" clId="Web-{16FF5DF7-01C9-1DD2-4D27-7B1F34C40E2F}" dt="2019-12-22T12:37:43.319" v="0"/>
          <pc:sldLayoutMkLst>
            <pc:docMk/>
            <pc:sldMasterMk cId="2564575178" sldId="2147483684"/>
            <pc:sldLayoutMk cId="1060548273" sldId="2147483692"/>
          </pc:sldLayoutMkLst>
        </pc:sldLayoutChg>
        <pc:sldLayoutChg chg="del">
          <pc:chgData name="Shirish Phatangare (OSV)" userId="S::shirish.phatangare.osv@fedex.com::815aac96-d5e3-45a1-bea6-c9a306942c4b" providerId="AD" clId="Web-{16FF5DF7-01C9-1DD2-4D27-7B1F34C40E2F}" dt="2019-12-22T12:37:43.319" v="0"/>
          <pc:sldLayoutMkLst>
            <pc:docMk/>
            <pc:sldMasterMk cId="2564575178" sldId="2147483684"/>
            <pc:sldLayoutMk cId="3861599904" sldId="2147483693"/>
          </pc:sldLayoutMkLst>
        </pc:sldLayoutChg>
        <pc:sldLayoutChg chg="del">
          <pc:chgData name="Shirish Phatangare (OSV)" userId="S::shirish.phatangare.osv@fedex.com::815aac96-d5e3-45a1-bea6-c9a306942c4b" providerId="AD" clId="Web-{16FF5DF7-01C9-1DD2-4D27-7B1F34C40E2F}" dt="2019-12-22T12:37:43.319" v="0"/>
          <pc:sldLayoutMkLst>
            <pc:docMk/>
            <pc:sldMasterMk cId="2564575178" sldId="2147483684"/>
            <pc:sldLayoutMk cId="2364911585" sldId="2147483694"/>
          </pc:sldLayoutMkLst>
        </pc:sldLayoutChg>
        <pc:sldLayoutChg chg="del">
          <pc:chgData name="Shirish Phatangare (OSV)" userId="S::shirish.phatangare.osv@fedex.com::815aac96-d5e3-45a1-bea6-c9a306942c4b" providerId="AD" clId="Web-{16FF5DF7-01C9-1DD2-4D27-7B1F34C40E2F}" dt="2019-12-22T12:37:43.319" v="0"/>
          <pc:sldLayoutMkLst>
            <pc:docMk/>
            <pc:sldMasterMk cId="2564575178" sldId="2147483684"/>
            <pc:sldLayoutMk cId="3602322355" sldId="2147483695"/>
          </pc:sldLayoutMkLst>
        </pc:sldLayoutChg>
      </pc:sldMasterChg>
      <pc:sldMasterChg chg="add del addSldLayout delSldLayout modSldLayout">
        <pc:chgData name="Shirish Phatangare (OSV)" userId="S::shirish.phatangare.osv@fedex.com::815aac96-d5e3-45a1-bea6-c9a306942c4b" providerId="AD" clId="Web-{16FF5DF7-01C9-1DD2-4D27-7B1F34C40E2F}" dt="2019-12-22T12:38:13.975" v="1"/>
        <pc:sldMasterMkLst>
          <pc:docMk/>
          <pc:sldMasterMk cId="1307941267" sldId="2147483696"/>
        </pc:sldMasterMkLst>
        <pc:sldLayoutChg chg="add del mod replId">
          <pc:chgData name="Shirish Phatangare (OSV)" userId="S::shirish.phatangare.osv@fedex.com::815aac96-d5e3-45a1-bea6-c9a306942c4b" providerId="AD" clId="Web-{16FF5DF7-01C9-1DD2-4D27-7B1F34C40E2F}" dt="2019-12-22T12:38:13.975" v="1"/>
          <pc:sldLayoutMkLst>
            <pc:docMk/>
            <pc:sldMasterMk cId="1307941267" sldId="2147483696"/>
            <pc:sldLayoutMk cId="657847976" sldId="2147483697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3.975" v="1"/>
          <pc:sldLayoutMkLst>
            <pc:docMk/>
            <pc:sldMasterMk cId="1307941267" sldId="2147483696"/>
            <pc:sldLayoutMk cId="2696401000" sldId="2147483698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3.975" v="1"/>
          <pc:sldLayoutMkLst>
            <pc:docMk/>
            <pc:sldMasterMk cId="1307941267" sldId="2147483696"/>
            <pc:sldLayoutMk cId="1671740127" sldId="2147483699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3.975" v="1"/>
          <pc:sldLayoutMkLst>
            <pc:docMk/>
            <pc:sldMasterMk cId="1307941267" sldId="2147483696"/>
            <pc:sldLayoutMk cId="3749112095" sldId="2147483700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3.975" v="1"/>
          <pc:sldLayoutMkLst>
            <pc:docMk/>
            <pc:sldMasterMk cId="1307941267" sldId="2147483696"/>
            <pc:sldLayoutMk cId="3400770068" sldId="2147483701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3.975" v="1"/>
          <pc:sldLayoutMkLst>
            <pc:docMk/>
            <pc:sldMasterMk cId="1307941267" sldId="2147483696"/>
            <pc:sldLayoutMk cId="147680675" sldId="2147483702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3.975" v="1"/>
          <pc:sldLayoutMkLst>
            <pc:docMk/>
            <pc:sldMasterMk cId="1307941267" sldId="2147483696"/>
            <pc:sldLayoutMk cId="4138973614" sldId="2147483703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3.975" v="1"/>
          <pc:sldLayoutMkLst>
            <pc:docMk/>
            <pc:sldMasterMk cId="1307941267" sldId="2147483696"/>
            <pc:sldLayoutMk cId="3097970291" sldId="2147483704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3.975" v="1"/>
          <pc:sldLayoutMkLst>
            <pc:docMk/>
            <pc:sldMasterMk cId="1307941267" sldId="2147483696"/>
            <pc:sldLayoutMk cId="3708892122" sldId="2147483705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3.975" v="1"/>
          <pc:sldLayoutMkLst>
            <pc:docMk/>
            <pc:sldMasterMk cId="1307941267" sldId="2147483696"/>
            <pc:sldLayoutMk cId="804103208" sldId="2147483706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3.975" v="1"/>
          <pc:sldLayoutMkLst>
            <pc:docMk/>
            <pc:sldMasterMk cId="1307941267" sldId="2147483696"/>
            <pc:sldLayoutMk cId="347371460" sldId="2147483707"/>
          </pc:sldLayoutMkLst>
        </pc:sldLayoutChg>
      </pc:sldMasterChg>
      <pc:sldMasterChg chg="add del addSldLayout delSldLayout modSldLayout">
        <pc:chgData name="Shirish Phatangare (OSV)" userId="S::shirish.phatangare.osv@fedex.com::815aac96-d5e3-45a1-bea6-c9a306942c4b" providerId="AD" clId="Web-{16FF5DF7-01C9-1DD2-4D27-7B1F34C40E2F}" dt="2019-12-22T12:38:16.882" v="2"/>
        <pc:sldMasterMkLst>
          <pc:docMk/>
          <pc:sldMasterMk cId="2359792739" sldId="2147483708"/>
        </pc:sldMasterMkLst>
        <pc:sldLayoutChg chg="add del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2359792739" sldId="2147483708"/>
            <pc:sldLayoutMk cId="2351845330" sldId="2147483709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2359792739" sldId="2147483708"/>
            <pc:sldLayoutMk cId="1740580208" sldId="2147483710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2359792739" sldId="2147483708"/>
            <pc:sldLayoutMk cId="3774431957" sldId="2147483711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2359792739" sldId="2147483708"/>
            <pc:sldLayoutMk cId="3478347925" sldId="2147483712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2359792739" sldId="2147483708"/>
            <pc:sldLayoutMk cId="4035857732" sldId="2147483713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2359792739" sldId="2147483708"/>
            <pc:sldLayoutMk cId="2707703296" sldId="2147483714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2359792739" sldId="2147483708"/>
            <pc:sldLayoutMk cId="1172301879" sldId="2147483715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2359792739" sldId="2147483708"/>
            <pc:sldLayoutMk cId="3408326684" sldId="2147483716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2359792739" sldId="2147483708"/>
            <pc:sldLayoutMk cId="3611619033" sldId="2147483717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2359792739" sldId="2147483708"/>
            <pc:sldLayoutMk cId="1852002973" sldId="2147483718"/>
          </pc:sldLayoutMkLst>
        </pc:sldLayoutChg>
        <pc:sldLayoutChg chg="add del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2359792739" sldId="2147483708"/>
            <pc:sldLayoutMk cId="3713635147" sldId="2147483719"/>
          </pc:sldLayoutMkLst>
        </pc:sldLayoutChg>
      </pc:sldMasterChg>
      <pc:sldMasterChg chg="add addSldLayout modSldLayout">
        <pc:chgData name="Shirish Phatangare (OSV)" userId="S::shirish.phatangare.osv@fedex.com::815aac96-d5e3-45a1-bea6-c9a306942c4b" providerId="AD" clId="Web-{16FF5DF7-01C9-1DD2-4D27-7B1F34C40E2F}" dt="2019-12-22T12:38:16.882" v="2"/>
        <pc:sldMasterMkLst>
          <pc:docMk/>
          <pc:sldMasterMk cId="3387319230" sldId="2147483720"/>
        </pc:sldMasterMkLst>
        <pc:sldLayoutChg chg="add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3387319230" sldId="2147483720"/>
            <pc:sldLayoutMk cId="3305297136" sldId="2147483721"/>
          </pc:sldLayoutMkLst>
        </pc:sldLayoutChg>
        <pc:sldLayoutChg chg="add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3387319230" sldId="2147483720"/>
            <pc:sldLayoutMk cId="3348433647" sldId="2147483722"/>
          </pc:sldLayoutMkLst>
        </pc:sldLayoutChg>
        <pc:sldLayoutChg chg="add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3387319230" sldId="2147483720"/>
            <pc:sldLayoutMk cId="1098104332" sldId="2147483723"/>
          </pc:sldLayoutMkLst>
        </pc:sldLayoutChg>
        <pc:sldLayoutChg chg="add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3387319230" sldId="2147483720"/>
            <pc:sldLayoutMk cId="3720640630" sldId="2147483724"/>
          </pc:sldLayoutMkLst>
        </pc:sldLayoutChg>
        <pc:sldLayoutChg chg="add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3387319230" sldId="2147483720"/>
            <pc:sldLayoutMk cId="1208224725" sldId="2147483725"/>
          </pc:sldLayoutMkLst>
        </pc:sldLayoutChg>
        <pc:sldLayoutChg chg="add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3387319230" sldId="2147483720"/>
            <pc:sldLayoutMk cId="2115292146" sldId="2147483726"/>
          </pc:sldLayoutMkLst>
        </pc:sldLayoutChg>
        <pc:sldLayoutChg chg="add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3387319230" sldId="2147483720"/>
            <pc:sldLayoutMk cId="298951307" sldId="2147483727"/>
          </pc:sldLayoutMkLst>
        </pc:sldLayoutChg>
        <pc:sldLayoutChg chg="add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3387319230" sldId="2147483720"/>
            <pc:sldLayoutMk cId="2461824482" sldId="2147483728"/>
          </pc:sldLayoutMkLst>
        </pc:sldLayoutChg>
        <pc:sldLayoutChg chg="add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3387319230" sldId="2147483720"/>
            <pc:sldLayoutMk cId="2237068343" sldId="2147483729"/>
          </pc:sldLayoutMkLst>
        </pc:sldLayoutChg>
        <pc:sldLayoutChg chg="add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3387319230" sldId="2147483720"/>
            <pc:sldLayoutMk cId="1079860228" sldId="2147483730"/>
          </pc:sldLayoutMkLst>
        </pc:sldLayoutChg>
        <pc:sldLayoutChg chg="add mod replId">
          <pc:chgData name="Shirish Phatangare (OSV)" userId="S::shirish.phatangare.osv@fedex.com::815aac96-d5e3-45a1-bea6-c9a306942c4b" providerId="AD" clId="Web-{16FF5DF7-01C9-1DD2-4D27-7B1F34C40E2F}" dt="2019-12-22T12:38:16.882" v="2"/>
          <pc:sldLayoutMkLst>
            <pc:docMk/>
            <pc:sldMasterMk cId="3387319230" sldId="2147483720"/>
            <pc:sldLayoutMk cId="1541482444" sldId="214748373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9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6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8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3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0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4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9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2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6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Gradle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An Automated Build Management Tool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5D307D92-1B71-4BC9-9CC2-651007D6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8196BD5-3A8F-445C-A9AA-33D58149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C2BF9A0-70E8-4B69-B595-6C41397CE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0AFFCFA-812A-4008-8BF5-127D5BB98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ED7D059-83CD-4EB3-A772-258EB194F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8E9E256-EEDD-487F-8632-7432586E4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6D41A89-1E68-4BD6-9327-A391D7665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F11C82B-ADCC-489C-88F0-EE6588C7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807C586E-736E-422E-BC3F-ED6D7FA1F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5BCF04A8-F3B9-47D5-90A6-C8DA83C50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702A10B2-AA9E-4570-89ED-37FAE4C9F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F84C29AD-CE3F-457D-8238-121D253A3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1AADEF1-B8D9-4938-95AA-25487252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400E0898-75B4-4F1D-B6D2-8476FD5EB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2D9A2F9-88A3-4616-B7E5-A6F21C3F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8DD3B396-47ED-4E9F-83FA-9A87C0CB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016E5F4B-2563-48BB-9F60-DE80D3A58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C9D6A696-56F1-4BFC-B69C-25447A36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BA5CF3E5-184E-4CD8-87F9-BB4377526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FE1BA3B9-9135-4961-B757-431F0E420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" name="Group 28">
            <a:extLst>
              <a:ext uri="{FF2B5EF4-FFF2-40B4-BE49-F238E27FC236}">
                <a16:creationId xmlns:a16="http://schemas.microsoft.com/office/drawing/2014/main" id="{7A654156-2BF2-421C-9490-638BE7162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8293CB-81CE-4792-A100-92743F37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6044959-7644-4A92-935A-FDDBF623C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BC61B04-3622-4BB4-A18A-59CEA86A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" name="Rectangle 33">
            <a:extLst>
              <a:ext uri="{FF2B5EF4-FFF2-40B4-BE49-F238E27FC236}">
                <a16:creationId xmlns:a16="http://schemas.microsoft.com/office/drawing/2014/main" id="{3D6BC48A-DD39-411F-88AC-88C1DE34B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35">
            <a:extLst>
              <a:ext uri="{FF2B5EF4-FFF2-40B4-BE49-F238E27FC236}">
                <a16:creationId xmlns:a16="http://schemas.microsoft.com/office/drawing/2014/main" id="{236BF14C-33A6-4526-81E8-962D8DC0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0C0DDC7-40ED-4293-809D-6D1B3C2FA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3E681B85-CF57-4106-BB2B-C1FC27595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A37A14D5-B913-4CE5-B8E0-E6DF05340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E32ECFA6-7B6D-4EE4-8081-31FB5ECFE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E6A0650D-9436-425A-9498-F25FB0950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B24972A-7AFC-4B17-8642-DA9D78C8D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A30497D-8D14-4167-B776-11FCE2F1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61D5CF2A-F523-4C19-B0F1-42C020CB3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D212F930-1109-477E-BD1B-C3F9736B9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3FA44A29-F866-461D-B6FE-78629B5EE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CF2533C7-B49B-47AF-9E4A-5D4420ABF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6F3F6795-8EA8-45F0-B36C-2B9A89FCB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CFA7A74C-257E-4C21-927A-5F6DE7B07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90085A8-6640-4B79-8002-EC3CC549E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CB38BF4B-ABDF-4DC5-B51B-2D3974C18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225BB85-69BD-47D7-AC3B-30DEDFA48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9BC7E889-AB47-40E5-94D2-1263A0434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7129E364-E56C-4772-BB2D-880DCF7F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611856F6-3E85-4280-9673-A95ADE44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56">
            <a:extLst>
              <a:ext uri="{FF2B5EF4-FFF2-40B4-BE49-F238E27FC236}">
                <a16:creationId xmlns:a16="http://schemas.microsoft.com/office/drawing/2014/main" id="{77C1BCE2-5D9F-4FC6-B359-66DA1623A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2119B42-CE04-4E64-82C9-F14F23E4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9">
              <a:extLst>
                <a:ext uri="{FF2B5EF4-FFF2-40B4-BE49-F238E27FC236}">
                  <a16:creationId xmlns:a16="http://schemas.microsoft.com/office/drawing/2014/main" id="{AB09166E-D3E0-4705-A400-68E044ED0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8001EE-DB63-44C4-BF51-5C93B5084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E52770-41DC-42EC-90AD-19D8B880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600"/>
              <a:t>Configurations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BD6975-1535-4031-BC3B-61A2EFB56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A17E2A1-DBEB-4530-A9F1-91B91C8F3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112" y="544519"/>
            <a:ext cx="6335977" cy="596501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88304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D307D92-1B71-4BC9-9CC2-651007D6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8196BD5-3A8F-445C-A9AA-33D58149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C2BF9A0-70E8-4B69-B595-6C41397CE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0AFFCFA-812A-4008-8BF5-127D5BB98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ED7D059-83CD-4EB3-A772-258EB194F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8E9E256-EEDD-487F-8632-7432586E4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6D41A89-1E68-4BD6-9327-A391D7665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F11C82B-ADCC-489C-88F0-EE6588C7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07C586E-736E-422E-BC3F-ED6D7FA1F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BCF04A8-F3B9-47D5-90A6-C8DA83C50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702A10B2-AA9E-4570-89ED-37FAE4C9F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C29AD-CE3F-457D-8238-121D253A3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1AADEF1-B8D9-4938-95AA-25487252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00E0898-75B4-4F1D-B6D2-8476FD5EB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82D9A2F9-88A3-4616-B7E5-A6F21C3F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8DD3B396-47ED-4E9F-83FA-9A87C0CB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016E5F4B-2563-48BB-9F60-DE80D3A58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9D6A696-56F1-4BFC-B69C-25447A36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A5CF3E5-184E-4CD8-87F9-BB4377526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E1BA3B9-9135-4961-B757-431F0E420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654156-2BF2-421C-9490-638BE7162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8293CB-81CE-4792-A100-92743F37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6044959-7644-4A92-935A-FDDBF623C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C61B04-3622-4BB4-A18A-59CEA86A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D6BC48A-DD39-411F-88AC-88C1DE34B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6BF14C-33A6-4526-81E8-962D8DC0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0C0DDC7-40ED-4293-809D-6D1B3C2FA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E681B85-CF57-4106-BB2B-C1FC27595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A37A14D5-B913-4CE5-B8E0-E6DF05340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E32ECFA6-7B6D-4EE4-8081-31FB5ECFE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6A0650D-9436-425A-9498-F25FB0950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B24972A-7AFC-4B17-8642-DA9D78C8D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7A30497D-8D14-4167-B776-11FCE2F1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1D5CF2A-F523-4C19-B0F1-42C020CB3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D212F930-1109-477E-BD1B-C3F9736B9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3FA44A29-F866-461D-B6FE-78629B5EE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CF2533C7-B49B-47AF-9E4A-5D4420ABF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F3F6795-8EA8-45F0-B36C-2B9A89FCB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CFA7A74C-257E-4C21-927A-5F6DE7B07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90085A8-6640-4B79-8002-EC3CC549E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B38BF4B-ABDF-4DC5-B51B-2D3974C18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7225BB85-69BD-47D7-AC3B-30DEDFA48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BC7E889-AB47-40E5-94D2-1263A0434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7129E364-E56C-4772-BB2D-880DCF7F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11856F6-3E85-4280-9673-A95ADE44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7C1BCE2-5D9F-4FC6-B359-66DA1623A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2119B42-CE04-4E64-82C9-F14F23E4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AB09166E-D3E0-4705-A400-68E044ED0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98001EE-DB63-44C4-BF51-5C93B5084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DB9E62-51A5-43FB-90DF-74D75BDC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Repositories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BD6975-1535-4031-BC3B-61A2EFB56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0F3A736-9199-4448-BE12-D4ABC37A3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7225" y="621962"/>
            <a:ext cx="6609147" cy="539318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81518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D307D92-1B71-4BC9-9CC2-651007D6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8196BD5-3A8F-445C-A9AA-33D58149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C2BF9A0-70E8-4B69-B595-6C41397CE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0AFFCFA-812A-4008-8BF5-127D5BB98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ED7D059-83CD-4EB3-A772-258EB194F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8E9E256-EEDD-487F-8632-7432586E4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6D41A89-1E68-4BD6-9327-A391D7665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F11C82B-ADCC-489C-88F0-EE6588C7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07C586E-736E-422E-BC3F-ED6D7FA1F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BCF04A8-F3B9-47D5-90A6-C8DA83C50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702A10B2-AA9E-4570-89ED-37FAE4C9F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C29AD-CE3F-457D-8238-121D253A3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1AADEF1-B8D9-4938-95AA-25487252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00E0898-75B4-4F1D-B6D2-8476FD5EB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82D9A2F9-88A3-4616-B7E5-A6F21C3F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8DD3B396-47ED-4E9F-83FA-9A87C0CB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016E5F4B-2563-48BB-9F60-DE80D3A58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9D6A696-56F1-4BFC-B69C-25447A36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A5CF3E5-184E-4CD8-87F9-BB4377526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E1BA3B9-9135-4961-B757-431F0E420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654156-2BF2-421C-9490-638BE7162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8293CB-81CE-4792-A100-92743F37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6044959-7644-4A92-935A-FDDBF623C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C61B04-3622-4BB4-A18A-59CEA86A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D6BC48A-DD39-411F-88AC-88C1DE34B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6BF14C-33A6-4526-81E8-962D8DC0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0C0DDC7-40ED-4293-809D-6D1B3C2FA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E681B85-CF57-4106-BB2B-C1FC27595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A37A14D5-B913-4CE5-B8E0-E6DF05340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E32ECFA6-7B6D-4EE4-8081-31FB5ECFE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6A0650D-9436-425A-9498-F25FB0950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B24972A-7AFC-4B17-8642-DA9D78C8D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7A30497D-8D14-4167-B776-11FCE2F1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1D5CF2A-F523-4C19-B0F1-42C020CB3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D212F930-1109-477E-BD1B-C3F9736B9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3FA44A29-F866-461D-B6FE-78629B5EE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CF2533C7-B49B-47AF-9E4A-5D4420ABF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F3F6795-8EA8-45F0-B36C-2B9A89FCB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CFA7A74C-257E-4C21-927A-5F6DE7B07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90085A8-6640-4B79-8002-EC3CC549E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B38BF4B-ABDF-4DC5-B51B-2D3974C18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7225BB85-69BD-47D7-AC3B-30DEDFA48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BC7E889-AB47-40E5-94D2-1263A0434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7129E364-E56C-4772-BB2D-880DCF7F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11856F6-3E85-4280-9673-A95ADE44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7C1BCE2-5D9F-4FC6-B359-66DA1623A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2119B42-CE04-4E64-82C9-F14F23E4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AB09166E-D3E0-4705-A400-68E044ED0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98001EE-DB63-44C4-BF51-5C93B5084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1BE569-27DC-4D47-A766-E98A27F4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51" y="2075504"/>
            <a:ext cx="3740833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>
                <a:ea typeface="+mj-lt"/>
                <a:cs typeface="+mj-lt"/>
              </a:rPr>
              <a:t>Dependency types</a:t>
            </a:r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BD6975-1535-4031-BC3B-61A2EFB56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9211C31-FA8E-48A9-A4C5-E6CB5EA95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0357" y="432406"/>
            <a:ext cx="6494128" cy="618923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8577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D307D92-1B71-4BC9-9CC2-651007D6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8196BD5-3A8F-445C-A9AA-33D58149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C2BF9A0-70E8-4B69-B595-6C41397CE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0AFFCFA-812A-4008-8BF5-127D5BB98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ED7D059-83CD-4EB3-A772-258EB194F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8E9E256-EEDD-487F-8632-7432586E4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6D41A89-1E68-4BD6-9327-A391D7665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F11C82B-ADCC-489C-88F0-EE6588C7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07C586E-736E-422E-BC3F-ED6D7FA1F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BCF04A8-F3B9-47D5-90A6-C8DA83C50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702A10B2-AA9E-4570-89ED-37FAE4C9F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C29AD-CE3F-457D-8238-121D253A3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1AADEF1-B8D9-4938-95AA-25487252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00E0898-75B4-4F1D-B6D2-8476FD5EB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82D9A2F9-88A3-4616-B7E5-A6F21C3F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8DD3B396-47ED-4E9F-83FA-9A87C0CB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016E5F4B-2563-48BB-9F60-DE80D3A58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9D6A696-56F1-4BFC-B69C-25447A36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A5CF3E5-184E-4CD8-87F9-BB4377526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E1BA3B9-9135-4961-B757-431F0E420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654156-2BF2-421C-9490-638BE7162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8293CB-81CE-4792-A100-92743F37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6044959-7644-4A92-935A-FDDBF623C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C61B04-3622-4BB4-A18A-59CEA86A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D6BC48A-DD39-411F-88AC-88C1DE34B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6BF14C-33A6-4526-81E8-962D8DC0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0C0DDC7-40ED-4293-809D-6D1B3C2FA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E681B85-CF57-4106-BB2B-C1FC27595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A37A14D5-B913-4CE5-B8E0-E6DF05340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E32ECFA6-7B6D-4EE4-8081-31FB5ECFE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6A0650D-9436-425A-9498-F25FB0950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B24972A-7AFC-4B17-8642-DA9D78C8D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7A30497D-8D14-4167-B776-11FCE2F1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1D5CF2A-F523-4C19-B0F1-42C020CB3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D212F930-1109-477E-BD1B-C3F9736B9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3FA44A29-F866-461D-B6FE-78629B5EE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CF2533C7-B49B-47AF-9E4A-5D4420ABF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F3F6795-8EA8-45F0-B36C-2B9A89FCB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CFA7A74C-257E-4C21-927A-5F6DE7B07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90085A8-6640-4B79-8002-EC3CC549E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B38BF4B-ABDF-4DC5-B51B-2D3974C18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7225BB85-69BD-47D7-AC3B-30DEDFA48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BC7E889-AB47-40E5-94D2-1263A0434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7129E364-E56C-4772-BB2D-880DCF7F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11856F6-3E85-4280-9673-A95ADE44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7C1BCE2-5D9F-4FC6-B359-66DA1623A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2119B42-CE04-4E64-82C9-F14F23E4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AB09166E-D3E0-4705-A400-68E044ED0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98001EE-DB63-44C4-BF51-5C93B5084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8D4E85-6295-456C-824D-B7230034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000"/>
              <a:t>Java Plugin  - Tasks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BD6975-1535-4031-BC3B-61A2EFB56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B5EEB03-DB7F-459F-BA63-86391301A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5070" y="58103"/>
            <a:ext cx="5952733" cy="673903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9088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D307D92-1B71-4BC9-9CC2-651007D6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8196BD5-3A8F-445C-A9AA-33D58149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C2BF9A0-70E8-4B69-B595-6C41397CE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0AFFCFA-812A-4008-8BF5-127D5BB98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ED7D059-83CD-4EB3-A772-258EB194F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8E9E256-EEDD-487F-8632-7432586E4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6D41A89-1E68-4BD6-9327-A391D7665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F11C82B-ADCC-489C-88F0-EE6588C7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07C586E-736E-422E-BC3F-ED6D7FA1F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BCF04A8-F3B9-47D5-90A6-C8DA83C50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702A10B2-AA9E-4570-89ED-37FAE4C9F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C29AD-CE3F-457D-8238-121D253A3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1AADEF1-B8D9-4938-95AA-25487252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00E0898-75B4-4F1D-B6D2-8476FD5EB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82D9A2F9-88A3-4616-B7E5-A6F21C3F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8DD3B396-47ED-4E9F-83FA-9A87C0CB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016E5F4B-2563-48BB-9F60-DE80D3A58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9D6A696-56F1-4BFC-B69C-25447A36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A5CF3E5-184E-4CD8-87F9-BB4377526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E1BA3B9-9135-4961-B757-431F0E420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654156-2BF2-421C-9490-638BE7162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8293CB-81CE-4792-A100-92743F37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6044959-7644-4A92-935A-FDDBF623C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C61B04-3622-4BB4-A18A-59CEA86A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D6BC48A-DD39-411F-88AC-88C1DE34B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6BF14C-33A6-4526-81E8-962D8DC0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0C0DDC7-40ED-4293-809D-6D1B3C2FA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E681B85-CF57-4106-BB2B-C1FC27595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A37A14D5-B913-4CE5-B8E0-E6DF05340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E32ECFA6-7B6D-4EE4-8081-31FB5ECFE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6A0650D-9436-425A-9498-F25FB0950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B24972A-7AFC-4B17-8642-DA9D78C8D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7A30497D-8D14-4167-B776-11FCE2F1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1D5CF2A-F523-4C19-B0F1-42C020CB3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D212F930-1109-477E-BD1B-C3F9736B9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3FA44A29-F866-461D-B6FE-78629B5EE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CF2533C7-B49B-47AF-9E4A-5D4420ABF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F3F6795-8EA8-45F0-B36C-2B9A89FCB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CFA7A74C-257E-4C21-927A-5F6DE7B07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90085A8-6640-4B79-8002-EC3CC549E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B38BF4B-ABDF-4DC5-B51B-2D3974C18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7225BB85-69BD-47D7-AC3B-30DEDFA48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BC7E889-AB47-40E5-94D2-1263A0434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7129E364-E56C-4772-BB2D-880DCF7F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11856F6-3E85-4280-9673-A95ADE44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7C1BCE2-5D9F-4FC6-B359-66DA1623A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2119B42-CE04-4E64-82C9-F14F23E4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AB09166E-D3E0-4705-A400-68E044ED0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98001EE-DB63-44C4-BF51-5C93B5084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7A053F-80D5-422B-B91A-25AF8413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408879"/>
            <a:ext cx="3654569" cy="204272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br>
              <a:rPr lang="en-US" sz="5000" dirty="0"/>
            </a:br>
            <a:br>
              <a:rPr lang="en-US" sz="5000" dirty="0"/>
            </a:br>
            <a:r>
              <a:rPr lang="en-US" sz="5000" dirty="0"/>
              <a:t>Java Plugin  -Tasks</a:t>
            </a:r>
          </a:p>
          <a:p>
            <a:pPr>
              <a:lnSpc>
                <a:spcPct val="80000"/>
              </a:lnSpc>
            </a:pPr>
            <a:endParaRPr lang="en-US" sz="50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BD6975-1535-4031-BC3B-61A2EFB56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7469E8C-AFF5-486C-95F1-965387F9F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2495" y="58104"/>
            <a:ext cx="6096478" cy="6750937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7448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D307D92-1B71-4BC9-9CC2-651007D6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8196BD5-3A8F-445C-A9AA-33D58149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C2BF9A0-70E8-4B69-B595-6C41397CE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0AFFCFA-812A-4008-8BF5-127D5BB98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ED7D059-83CD-4EB3-A772-258EB194F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8E9E256-EEDD-487F-8632-7432586E4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6D41A89-1E68-4BD6-9327-A391D7665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F11C82B-ADCC-489C-88F0-EE6588C7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07C586E-736E-422E-BC3F-ED6D7FA1F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BCF04A8-F3B9-47D5-90A6-C8DA83C50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702A10B2-AA9E-4570-89ED-37FAE4C9F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C29AD-CE3F-457D-8238-121D253A3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1AADEF1-B8D9-4938-95AA-25487252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00E0898-75B4-4F1D-B6D2-8476FD5EB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82D9A2F9-88A3-4616-B7E5-A6F21C3F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8DD3B396-47ED-4E9F-83FA-9A87C0CB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016E5F4B-2563-48BB-9F60-DE80D3A58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9D6A696-56F1-4BFC-B69C-25447A36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A5CF3E5-184E-4CD8-87F9-BB4377526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E1BA3B9-9135-4961-B757-431F0E420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654156-2BF2-421C-9490-638BE7162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8293CB-81CE-4792-A100-92743F37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6044959-7644-4A92-935A-FDDBF623C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C61B04-3622-4BB4-A18A-59CEA86A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7861870-6A8E-4DDD-8DE2-909CFFBD3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655274-3DE0-4DF9-B537-2873BEFDF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D4104E89-104E-4E65-A693-631F4C5CE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16FE7D7-6A79-408F-B27B-D378EEE18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EE9DAE2E-0289-4FB3-8A69-DAA0A0AA0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C36BB373-6326-44F1-9B44-4E55C4BC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58135F52-5291-4CC9-AFD8-9AE4683D1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0495AD22-9F0C-4EED-B895-9227C795A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ACAD2097-745B-4FED-BBF3-D3BEF41D3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8B6FD381-B092-46F4-9195-DFCD2AE74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5F8C46B0-088A-4D98-B589-25426A323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6E553E74-B64A-44B3-9446-E346D53E1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CCD9A238-C92A-41FA-B4F6-8604FE5F2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D6E90D44-18A2-4216-BBD5-B3E059EA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EC7138BA-DA37-4EB0-88F0-191344597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F05CB203-4AC6-46EE-9A10-6CFB1B443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1045457-59FA-436A-8C16-79A07605D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28EAE40C-5126-4E1A-BB3B-1834EC890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380F3822-ADB8-46D8-8528-B946CA22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C7F31617-527F-483F-95EA-DBA880C2A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B3359A7F-3190-4775-8064-02D289FA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36734CA-7DEB-4ADB-B824-0E93650EA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FB05F5-9227-4911-8DCE-1EB7895E0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681" y="83607"/>
            <a:ext cx="10645201" cy="4418049"/>
          </a:xfrm>
          <a:prstGeom prst="rect">
            <a:avLst/>
          </a:prstGeom>
          <a:ln w="12700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DE625A4C-E525-4DF0-9380-249F5C8AB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133BE1D0-B724-4F5B-AA85-4AB5D131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09252F3-D811-4B39-8BF1-86C69C262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B5D584-86A9-462A-BB5F-60E78A8D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436264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cs typeface="Calibri Light"/>
              </a:rPr>
              <a:t>Java Plugin Task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0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D307D92-1B71-4BC9-9CC2-651007D6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8196BD5-3A8F-445C-A9AA-33D58149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C2BF9A0-70E8-4B69-B595-6C41397CE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0AFFCFA-812A-4008-8BF5-127D5BB98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ED7D059-83CD-4EB3-A772-258EB194F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8E9E256-EEDD-487F-8632-7432586E4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6D41A89-1E68-4BD6-9327-A391D7665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F11C82B-ADCC-489C-88F0-EE6588C7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07C586E-736E-422E-BC3F-ED6D7FA1F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BCF04A8-F3B9-47D5-90A6-C8DA83C50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702A10B2-AA9E-4570-89ED-37FAE4C9F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C29AD-CE3F-457D-8238-121D253A3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1AADEF1-B8D9-4938-95AA-25487252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00E0898-75B4-4F1D-B6D2-8476FD5EB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82D9A2F9-88A3-4616-B7E5-A6F21C3F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8DD3B396-47ED-4E9F-83FA-9A87C0CB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016E5F4B-2563-48BB-9F60-DE80D3A58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9D6A696-56F1-4BFC-B69C-25447A36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A5CF3E5-184E-4CD8-87F9-BB4377526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E1BA3B9-9135-4961-B757-431F0E420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654156-2BF2-421C-9490-638BE7162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8293CB-81CE-4792-A100-92743F37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6044959-7644-4A92-935A-FDDBF623C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C61B04-3622-4BB4-A18A-59CEA86A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D6BC48A-DD39-411F-88AC-88C1DE34B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6BF14C-33A6-4526-81E8-962D8DC0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0C0DDC7-40ED-4293-809D-6D1B3C2FA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E681B85-CF57-4106-BB2B-C1FC27595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A37A14D5-B913-4CE5-B8E0-E6DF05340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E32ECFA6-7B6D-4EE4-8081-31FB5ECFE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6A0650D-9436-425A-9498-F25FB0950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B24972A-7AFC-4B17-8642-DA9D78C8D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7A30497D-8D14-4167-B776-11FCE2F1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1D5CF2A-F523-4C19-B0F1-42C020CB3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D212F930-1109-477E-BD1B-C3F9736B9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3FA44A29-F866-461D-B6FE-78629B5EE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CF2533C7-B49B-47AF-9E4A-5D4420ABF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F3F6795-8EA8-45F0-B36C-2B9A89FCB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CFA7A74C-257E-4C21-927A-5F6DE7B07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90085A8-6640-4B79-8002-EC3CC549E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B38BF4B-ABDF-4DC5-B51B-2D3974C18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7225BB85-69BD-47D7-AC3B-30DEDFA48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BC7E889-AB47-40E5-94D2-1263A0434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7129E364-E56C-4772-BB2D-880DCF7F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11856F6-3E85-4280-9673-A95ADE44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7C1BCE2-5D9F-4FC6-B359-66DA1623A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2119B42-CE04-4E64-82C9-F14F23E4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AB09166E-D3E0-4705-A400-68E044ED0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98001EE-DB63-44C4-BF51-5C93B5084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1F1CF0-5118-4E82-8BAE-1C91B773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>
                <a:cs typeface="Calibri Light"/>
              </a:rPr>
              <a:t>Java Plugin -</a:t>
            </a:r>
            <a:br>
              <a:rPr lang="en-US" dirty="0"/>
            </a:br>
            <a:r>
              <a:rPr lang="en-US" dirty="0">
                <a:cs typeface="Calibri Light"/>
              </a:rPr>
              <a:t>Project Layout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BD6975-1535-4031-BC3B-61A2EFB56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D24CC6-12DC-4284-9542-490224435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138" y="475672"/>
            <a:ext cx="6298910" cy="5951519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1025380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Atlas</vt:lpstr>
      <vt:lpstr>Gradle</vt:lpstr>
      <vt:lpstr>Configurations</vt:lpstr>
      <vt:lpstr>Repositories</vt:lpstr>
      <vt:lpstr>Dependency types</vt:lpstr>
      <vt:lpstr>Java Plugin  - Tasks</vt:lpstr>
      <vt:lpstr>  Java Plugin  -Tasks </vt:lpstr>
      <vt:lpstr>Java Plugin Task Relationships</vt:lpstr>
      <vt:lpstr>Java Plugin - Project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100</cp:revision>
  <dcterms:created xsi:type="dcterms:W3CDTF">2019-12-22T12:12:52Z</dcterms:created>
  <dcterms:modified xsi:type="dcterms:W3CDTF">2019-12-24T16:40:10Z</dcterms:modified>
</cp:coreProperties>
</file>