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A2042-1FCA-53B9-2E9B-C1A2471BBBB8}" v="33" dt="2019-12-10T12:06:48.027"/>
    <p1510:client id="{5446E62D-B9CF-A1AD-AD3A-D238E9DB56FA}" v="43" dt="2019-12-11T02:06:02.834"/>
    <p1510:client id="{A96EA68D-288C-262F-AA9F-7715A66CD75A}" v="13" dt="2019-12-10T12:18:21.506"/>
    <p1510:client id="{D1C7B991-591B-D3C5-5AE0-47D2BB33A1CC}" v="22" dt="2019-12-10T17:42:53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Jenkins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CI/CD Server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7689C0-7214-47EB-A9F4-78CB987B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33" y="331199"/>
            <a:ext cx="10792569" cy="6441553"/>
          </a:xfrm>
        </p:spPr>
      </p:pic>
    </p:spTree>
    <p:extLst>
      <p:ext uri="{BB962C8B-B14F-4D97-AF65-F5344CB8AC3E}">
        <p14:creationId xmlns:p14="http://schemas.microsoft.com/office/powerpoint/2010/main" val="12527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4B65F7-1BF5-4EEE-B841-E8AB2C69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855702"/>
            <a:ext cx="10578858" cy="46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CA7D3A-96E9-42D5-903E-A5844953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3" y="516282"/>
            <a:ext cx="10839447" cy="58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1E4B8E-325F-4B4E-8A32-D1FB44F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" y="501793"/>
            <a:ext cx="11542139" cy="59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621D82C5-193E-4B16-A80A-34EA6715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427583"/>
            <a:ext cx="11642784" cy="61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</cp:revision>
  <dcterms:created xsi:type="dcterms:W3CDTF">2019-12-10T12:04:52Z</dcterms:created>
  <dcterms:modified xsi:type="dcterms:W3CDTF">2019-12-15T16:54:37Z</dcterms:modified>
</cp:coreProperties>
</file>