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1" r:id="rId4"/>
    <p:sldId id="260" r:id="rId5"/>
    <p:sldId id="263" r:id="rId6"/>
    <p:sldId id="264" r:id="rId7"/>
    <p:sldId id="265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9385-CA72-4F2E-A97A-521A14A99A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EB0F-7DF8-47AD-BAAC-08E1C1152B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</a:pPr>
            <a:r>
              <a:rPr lang="en-US" sz="5400" b="1" i="1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641475" cy="1018540"/>
          </a:xfrm>
        </p:spPr>
      </p:pic>
      <p:sp>
        <p:nvSpPr>
          <p:cNvPr id="7" name="Content Placeholder 6"/>
          <p:cNvSpPr/>
          <p:nvPr>
            <p:ph sz="half" idx="2"/>
          </p:nvPr>
        </p:nvSpPr>
        <p:spPr>
          <a:xfrm>
            <a:off x="179070" y="447611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 b="1" i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By </a:t>
            </a:r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Illuminati: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US" i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Sirish</a:t>
            </a:r>
            <a:r>
              <a:rPr lang="en-US" i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Shrestha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Prashant </a:t>
            </a:r>
            <a:r>
              <a:rPr lang="en-US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Bista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US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Satkrit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Bhandari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Salina </a:t>
            </a:r>
            <a:r>
              <a:rPr lang="en-US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Timilsina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honeycomb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 sz="60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Title: </a:t>
            </a:r>
            <a:r>
              <a:rPr lang="en-US" sz="2400" b="1" i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 Hub Blog Website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aims to develop a user-friendly blog website for college information.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Empowers users to make informed decisions about their education,as well ass college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 user-Friendly Interface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 Comprehensive College Infomation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 detailed course information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Providing accurate information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Trustworthy website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Identifying the Problem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1095"/>
          </a:xfrm>
        </p:spPr>
        <p:txBody>
          <a:bodyPr>
            <a:normAutofit fontScale="30000" lnSpcReduction="20000"/>
          </a:bodyPr>
          <a:lstStyle/>
          <a:p>
            <a:pPr marL="0" indent="0">
              <a:buNone/>
            </a:pPr>
            <a:r>
              <a:rPr lang="en-US" sz="8000" b="1" i="1" dirty="0" err="1">
                <a:latin typeface="Times New Roman" panose="02020603050405020304" charset="0"/>
                <a:cs typeface="Times New Roman" panose="02020603050405020304" charset="0"/>
              </a:rPr>
              <a:t>Issue</a:t>
            </a:r>
            <a:r>
              <a:rPr lang="en-US" sz="6000" dirty="0" err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8000" dirty="0" err="1">
                <a:latin typeface="Times New Roman" panose="02020603050405020304" charset="0"/>
                <a:cs typeface="Times New Roman" panose="02020603050405020304" charset="0"/>
              </a:rPr>
              <a:t>students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 confused  after +2 about course selection, suitable colleges, and post-selection guidance,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Existing websites lack comprehensive college information.</a:t>
            </a:r>
            <a:endParaRPr lang="en-US" sz="8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8000" b="1" i="1" dirty="0">
                <a:latin typeface="Times New Roman" panose="02020603050405020304" charset="0"/>
                <a:cs typeface="Times New Roman" panose="02020603050405020304" charset="0"/>
              </a:rPr>
              <a:t>Challenges:</a:t>
            </a:r>
            <a:endParaRPr lang="en-US" sz="7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7000" b="1" dirty="0">
                <a:latin typeface="Times New Roman" panose="02020603050405020304" charset="0"/>
                <a:cs typeface="Times New Roman" panose="02020603050405020304" charset="0"/>
              </a:rPr>
              <a:t>Limited Course Details:</a:t>
            </a:r>
            <a:endParaRPr lang="en-US" sz="7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Other platforms offer only superficial information about college courses, causing confusion.</a:t>
            </a:r>
            <a:endParaRPr lang="en-US" sz="8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6665" b="1" dirty="0">
                <a:latin typeface="Times New Roman" panose="02020603050405020304" charset="0"/>
                <a:cs typeface="Times New Roman" panose="02020603050405020304" charset="0"/>
              </a:rPr>
              <a:t>Unclear Criteria:</a:t>
            </a:r>
            <a:endParaRPr lang="en-US" sz="6665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Lack of clarity on how to choose the best college and the criteria for selection.</a:t>
            </a:r>
            <a:endParaRPr lang="en-US" sz="8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6665" b="1" dirty="0">
                <a:latin typeface="Times New Roman" panose="02020603050405020304" charset="0"/>
                <a:cs typeface="Times New Roman" panose="02020603050405020304" charset="0"/>
              </a:rPr>
              <a:t>Post-Selection Dilemma: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Students face uncertainty about the next steps after choosing a course and college.</a:t>
            </a:r>
            <a:endParaRPr lang="en-US" sz="8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50"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Problem Evidence: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2023-12-07 23354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5780" y="2868295"/>
            <a:ext cx="4224020" cy="2265045"/>
          </a:xfrm>
          <a:prstGeom prst="rect">
            <a:avLst/>
          </a:prstGeom>
        </p:spPr>
      </p:pic>
      <p:pic>
        <p:nvPicPr>
          <p:cNvPr id="5" name="Content Placeholder 4" descr="Screenshot 2023-12-07 2336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735" y="2812415"/>
            <a:ext cx="3281680" cy="2181225"/>
          </a:xfrm>
          <a:prstGeom prst="rect">
            <a:avLst/>
          </a:prstGeom>
        </p:spPr>
      </p:pic>
      <p:pic>
        <p:nvPicPr>
          <p:cNvPr id="7" name="Picture 6" descr="Screenshot 2023-12-07 2338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60" y="1691005"/>
            <a:ext cx="3387090" cy="1744980"/>
          </a:xfrm>
          <a:prstGeom prst="rect">
            <a:avLst/>
          </a:prstGeom>
        </p:spPr>
      </p:pic>
      <p:pic>
        <p:nvPicPr>
          <p:cNvPr id="8" name="Picture 7" descr="Screenshot 2023-12-07 234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" y="5179060"/>
            <a:ext cx="6864350" cy="1558290"/>
          </a:xfrm>
          <a:prstGeom prst="rect">
            <a:avLst/>
          </a:prstGeom>
        </p:spPr>
      </p:pic>
      <p:pic>
        <p:nvPicPr>
          <p:cNvPr id="9" name="Picture 8" descr="Screenshot 2023-12-07 2338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945" y="5178425"/>
            <a:ext cx="4274185" cy="1559560"/>
          </a:xfrm>
          <a:prstGeom prst="rect">
            <a:avLst/>
          </a:prstGeom>
        </p:spPr>
      </p:pic>
      <p:pic>
        <p:nvPicPr>
          <p:cNvPr id="10" name="Picture 9" descr="Screenshot 2023-12-07 233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0" y="4333875"/>
            <a:ext cx="4348480" cy="8451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798435" y="4333875"/>
            <a:ext cx="1628140" cy="334645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Inverted="1"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2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30" y="1655445"/>
            <a:ext cx="10798810" cy="5103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Introduce our website as a remedy to these challenges, providing detailed course information, clear selection criteria, and guidance post-course selection,mind mapping about course and college selection.</a:t>
            </a:r>
            <a:endParaRPr lang="en-US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Comprehensive Course Information: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details about each course, aiding students in understanding their academic choices.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Transparent Selection Criteria: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Clearly defined criteria for choosing a college, promoting confident decision-making.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Post-Selection Guidance: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Guidance on what steps to take after choosing a course, easing the transition into college life.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True information: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we provide true information with the aim of providing guidance to the +2 passed students and don’t provide brainwashing information to promote advertisement of the college.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365125"/>
            <a:ext cx="11704955" cy="1325880"/>
          </a:xfrm>
        </p:spPr>
        <p:txBody>
          <a:bodyPr>
            <a:noAutofit/>
          </a:bodyPr>
          <a:lstStyle/>
          <a:p>
            <a:r>
              <a:rPr lang="en-US" sz="5400">
                <a:latin typeface="Times New Roman" panose="02020603050405020304" charset="0"/>
                <a:cs typeface="Times New Roman" panose="02020603050405020304" charset="0"/>
              </a:rPr>
              <a:t>   Development Methodology Overview</a:t>
            </a:r>
            <a:endParaRPr 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835" y="1825625"/>
            <a:ext cx="4871720" cy="4351655"/>
          </a:xfrm>
        </p:spPr>
        <p:txBody>
          <a:bodyPr/>
          <a:lstStyle/>
          <a:p>
            <a:pPr marL="0" indent="0">
              <a:buNone/>
            </a:pP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Our website development follows the structured Waterfall Model.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watrerfall model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44160" y="1691005"/>
            <a:ext cx="6587490" cy="49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670"/>
            <a:ext cx="10515600" cy="1325563"/>
          </a:xfrm>
        </p:spPr>
        <p:txBody>
          <a:bodyPr/>
          <a:lstStyle/>
          <a:p>
            <a:pPr algn="ctr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Future Plans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Responsive Design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User Engagement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Use of Database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Advanced Search and Filtering Options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Feedback Mechanism and many more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655" y="1825625"/>
            <a:ext cx="5986145" cy="435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Our website, guided by the Waterfall Model, ensures a seamless user experience.Acommitment to continuous improvement, we are dedicated to providing a comprehensive platform for informed educational decisions. 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 i="1">
                <a:latin typeface="Times New Roman" panose="02020603050405020304" charset="0"/>
                <a:cs typeface="Times New Roman" panose="02020603050405020304" charset="0"/>
              </a:rPr>
              <a:t>“Join us in shaping the future of education exploration!"</a:t>
            </a:r>
            <a:endParaRPr lang="en-US" sz="3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conclusion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30035" y="1650365"/>
            <a:ext cx="5181600" cy="422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Refrences: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Diffrent college websites</a:t>
            </a:r>
            <a:endParaRPr lang="en-US"/>
          </a:p>
          <a:p>
            <a:r>
              <a:rPr lang="en-US"/>
              <a:t>Diffrent educational websites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2438</Words>
  <Application>WPS Presentation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     By Illuminati:                         Sirish Shrestha             Prashant Bista             Satkrit Bhandari             Salina Timilsina</vt:lpstr>
      <vt:lpstr>Introduction</vt:lpstr>
      <vt:lpstr>Identifying the Problem</vt:lpstr>
      <vt:lpstr>Problem Evidence:</vt:lpstr>
      <vt:lpstr>Our Solution</vt:lpstr>
      <vt:lpstr>   Development Methodology Overview</vt:lpstr>
      <vt:lpstr>Future Plans</vt:lpstr>
      <vt:lpstr>Conclusion</vt:lpstr>
      <vt:lpstr>Refrences: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DELL</cp:lastModifiedBy>
  <cp:revision>22</cp:revision>
  <dcterms:created xsi:type="dcterms:W3CDTF">2023-12-07T16:15:00Z</dcterms:created>
  <dcterms:modified xsi:type="dcterms:W3CDTF">2023-12-08T04:15:00Z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320F61F9822C4E1288F32B1EDDEE2A58_13</vt:lpwstr>
  </property>
  <property fmtid="{D5CDD505-2E9C-101B-9397-08002B2CF9AE}" pid="3" name="KSOProductBuildVer">
    <vt:lpwstr>1033-12.2.0.13359</vt:lpwstr>
  </property>
</Properties>
</file>