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90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5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70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1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4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E9A6-2D9B-437B-95FA-0440FAB3B778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FD2B64-DDBB-4CA9-93D4-FCF0BE60D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cpipeline.blob.core.windows.net/input-vendor-data/presc/USA_Presc_Medicare_Data_2021.csv?st=2022-04-21T14:19:25Z&amp;se=2022-12-31T22:19:25Z&amp;si=read&amp;spr=https&amp;sv=2020-08-04&amp;sr=c&amp;sig=wjY0KtPvyy%2BbIpopBqMKAGmmSHsSvLhqL0n%2BBGFVXOQ%3D" TargetMode="External"/><Relationship Id="rId2" Type="http://schemas.openxmlformats.org/officeDocument/2006/relationships/hyperlink" Target="https://prescpipeline.blob.core.windows.net/input-vendor-data/city/us_cities_dimension.parquet?st=2022-04-21T14:19:25Z&amp;se=2022-12-31T22:19:25Z&amp;si=read&amp;spr=https&amp;sv=2020-08-04&amp;sr=c&amp;sig=wjY0KtPvyy%2BbIpopBqMKAGmmSHsSvLhqL0n%2BBGFVXOQ%3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669410" y="1088571"/>
            <a:ext cx="11522590" cy="3248298"/>
          </a:xfrm>
        </p:spPr>
        <p:txBody>
          <a:bodyPr/>
          <a:lstStyle/>
          <a:p>
            <a:pPr algn="l"/>
            <a:r>
              <a:rPr lang="en-US" sz="1700" b="1" dirty="0" smtClean="0">
                <a:solidFill>
                  <a:srgbClr val="FF0000"/>
                </a:solidFill>
              </a:rPr>
              <a:t>Download City Dimension File </a:t>
            </a:r>
            <a:r>
              <a:rPr lang="en-US" sz="1700" b="1" dirty="0">
                <a:solidFill>
                  <a:srgbClr val="FF0000"/>
                </a:solidFill>
              </a:rPr>
              <a:t>at below Link</a:t>
            </a:r>
            <a:r>
              <a:rPr lang="en-US" sz="1700" b="1" dirty="0" smtClean="0">
                <a:solidFill>
                  <a:srgbClr val="FF0000"/>
                </a:solidFill>
              </a:rPr>
              <a:t>:</a:t>
            </a: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/>
              <a:t/>
            </a:r>
            <a:br>
              <a:rPr lang="en-US" sz="1500" b="1" dirty="0"/>
            </a:br>
            <a:r>
              <a:rPr lang="en-US" sz="1300" b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1300" b="1" dirty="0" smtClean="0">
                <a:solidFill>
                  <a:srgbClr val="FF0000"/>
                </a:solidFill>
                <a:hlinkClick r:id="rId2"/>
              </a:rPr>
              <a:t>prescpipeline.blob.core.windows.net/input-vendor-data/city/us_cities_dimension.parquet?st=2022-04-21T14:19:25Z&amp;se=2022-12-31T22:19:25Z&amp;si=read&amp;spr=https&amp;sv=2020-08-04&amp;sr=c&amp;sig=wjY0KtPvyy%2BbIpopBqMKAGmmSHsSvLhqL0n%2BBGFVXOQ%3D</a:t>
            </a:r>
            <a:r>
              <a:rPr lang="en-US" sz="1300" b="1" dirty="0" smtClean="0">
                <a:solidFill>
                  <a:srgbClr val="FF0000"/>
                </a:solidFill>
              </a:rPr>
              <a:t/>
            </a:r>
            <a:br>
              <a:rPr lang="en-US" sz="1300" b="1" dirty="0" smtClean="0">
                <a:solidFill>
                  <a:srgbClr val="FF0000"/>
                </a:solidFill>
              </a:rPr>
            </a:br>
            <a:r>
              <a:rPr lang="en-US" sz="1300" b="1" dirty="0">
                <a:solidFill>
                  <a:srgbClr val="FF0000"/>
                </a:solidFill>
              </a:rPr>
              <a:t/>
            </a:r>
            <a:br>
              <a:rPr lang="en-US" sz="1300" b="1" dirty="0">
                <a:solidFill>
                  <a:srgbClr val="FF0000"/>
                </a:solidFill>
              </a:rPr>
            </a:br>
            <a:r>
              <a:rPr lang="en-US" sz="1700" b="1" dirty="0">
                <a:solidFill>
                  <a:srgbClr val="FF0000"/>
                </a:solidFill>
              </a:rPr>
              <a:t>Download </a:t>
            </a:r>
            <a:r>
              <a:rPr lang="en-US" sz="1700" b="1" dirty="0" smtClean="0">
                <a:solidFill>
                  <a:srgbClr val="FF0000"/>
                </a:solidFill>
              </a:rPr>
              <a:t>Prescriber Fact File </a:t>
            </a:r>
            <a:r>
              <a:rPr lang="en-US" sz="1700" b="1" dirty="0">
                <a:solidFill>
                  <a:srgbClr val="FF0000"/>
                </a:solidFill>
              </a:rPr>
              <a:t>at below Link</a:t>
            </a:r>
            <a:r>
              <a:rPr lang="en-US" sz="1700" b="1" dirty="0" smtClean="0">
                <a:solidFill>
                  <a:srgbClr val="FF0000"/>
                </a:solidFill>
              </a:rPr>
              <a:t>:</a:t>
            </a:r>
            <a:r>
              <a:rPr lang="en-US" sz="1700" b="1" dirty="0" smtClean="0"/>
              <a:t/>
            </a:r>
            <a:br>
              <a:rPr lang="en-US" sz="1700" b="1" dirty="0" smtClean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300" b="1" dirty="0">
                <a:hlinkClick r:id="rId3"/>
              </a:rPr>
              <a:t>https://</a:t>
            </a:r>
            <a:r>
              <a:rPr lang="en-US" sz="1300" b="1" dirty="0" smtClean="0">
                <a:hlinkClick r:id="rId3"/>
              </a:rPr>
              <a:t>prescpipeline.blob.core.windows.net/input-vendor-data/presc/USA_Presc_Medicare_Data_2021.csv?st=2022-04-21T14:19:25Z&amp;se=2022-12-31T22:19:25Z&amp;si=read&amp;spr=https&amp;sv=2020-08-04&amp;sr=c&amp;sig=wjY0KtPvyy%2BbIpopBqMKAGmmSHsSvLhqL0n%2BBGFVXOQ%3D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20937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Download City Dimension File at below Link:  https://prescpipeline.blob.core.windows.net/input-vendor-data/city/us_cities_dimension.parquet?st=2022-04-21T14:19:25Z&amp;se=2022-12-31T22:19:25Z&amp;si=read&amp;spr=https&amp;sv=2020-08-04&amp;sr=c&amp;sig=wjY0KtPvyy%2BbIpopBqMKAGmmSHsSvLhqL0n%2BBGFVXOQ%3D  Download Prescriber Fact File at below Link:  https://prescpipeline.blob.core.windows.net/input-vendor-data/presc/USA_Presc_Medicare_Data_2021.csv?st=2022-04-21T14:19:25Z&amp;se=2022-12-31T22:19:25Z&amp;si=read&amp;spr=https&amp;sv=2020-08-04&amp;sr=c&amp;sig=wjY0KtPvyy%2BbIpopBqMKAGmmSHsSvLhqL0n%2BBGFVXOQ%3D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Nanda, Kedar</dc:creator>
  <cp:lastModifiedBy>Nanda, Kedar</cp:lastModifiedBy>
  <cp:revision>73</cp:revision>
  <dcterms:created xsi:type="dcterms:W3CDTF">2022-01-02T14:45:52Z</dcterms:created>
  <dcterms:modified xsi:type="dcterms:W3CDTF">2022-04-21T23:01:48Z</dcterms:modified>
</cp:coreProperties>
</file>