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8"/>
  </p:notesMasterIdLst>
  <p:sldIdLst>
    <p:sldId id="285" r:id="rId5"/>
    <p:sldId id="289" r:id="rId6"/>
    <p:sldId id="288" r:id="rId7"/>
    <p:sldId id="305" r:id="rId8"/>
    <p:sldId id="310" r:id="rId9"/>
    <p:sldId id="298" r:id="rId10"/>
    <p:sldId id="311" r:id="rId11"/>
    <p:sldId id="304" r:id="rId12"/>
    <p:sldId id="306" r:id="rId13"/>
    <p:sldId id="308" r:id="rId14"/>
    <p:sldId id="309" r:id="rId15"/>
    <p:sldId id="307" r:id="rId16"/>
    <p:sldId id="30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1" autoAdjust="0"/>
    <p:restoredTop sz="92887" autoAdjust="0"/>
  </p:normalViewPr>
  <p:slideViewPr>
    <p:cSldViewPr snapToGrid="0" showGuides="1">
      <p:cViewPr>
        <p:scale>
          <a:sx n="135" d="100"/>
          <a:sy n="135" d="100"/>
        </p:scale>
        <p:origin x="144" y="-72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5550" r="409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1647" y="1582279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004159" y="4563258"/>
            <a:ext cx="29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AWS</a:t>
            </a:r>
            <a:r>
              <a:rPr lang="en-US" sz="1600" b="1" i="0" baseline="0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 DMS Workshop</a:t>
            </a:r>
            <a: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/>
            </a:r>
            <a:br>
              <a:rPr lang="en-US" sz="1600" b="0" i="0" baseline="0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1600" b="0" i="0" baseline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SQL Lab: Oracle to PostgreSQL</a:t>
            </a:r>
            <a:endParaRPr lang="en-US" sz="1600" b="0" i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9" y="4711542"/>
            <a:ext cx="432414" cy="25851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  <a:endParaRPr lang="en-US" sz="700" b="0" i="0" dirty="0">
              <a:solidFill>
                <a:schemeClr val="accent6">
                  <a:lumMod val="60000"/>
                  <a:lumOff val="40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86" r:id="rId14"/>
    <p:sldLayoutId id="214748368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relational-database/" TargetMode="External"/><Relationship Id="rId3" Type="http://schemas.openxmlformats.org/officeDocument/2006/relationships/hyperlink" Target="https://aws.amazon.com/what-is-cloud-computin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relational-databas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AWS ASEAN Team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Revised 2017.10.24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7898" y="1250571"/>
            <a:ext cx="7760555" cy="744537"/>
          </a:xfrm>
        </p:spPr>
        <p:txBody>
          <a:bodyPr/>
          <a:lstStyle/>
          <a:p>
            <a:r>
              <a:rPr lang="en-US" b="0" dirty="0" smtClean="0">
                <a:latin typeface="Amazon Ember Light" charset="0"/>
                <a:ea typeface="Amazon Ember Light" charset="0"/>
                <a:cs typeface="Amazon Ember Light" charset="0"/>
              </a:rPr>
              <a:t>AWS DMS Workshop</a:t>
            </a:r>
            <a:endParaRPr lang="en-US" b="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SQL Lab: Oracle to PostgreSQL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647" y="971551"/>
            <a:ext cx="6095349" cy="24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Access via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AmazonAppStream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2.0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lvl="2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Consult workshop staff if you did not receive an email with your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AppStream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login details</a:t>
            </a:r>
          </a:p>
          <a:p>
            <a:pPr lvl="2"/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(Optional</a:t>
            </a:r>
            <a:r>
              <a:rPr lang="en-US" dirty="0">
                <a:latin typeface="Amazon Ember Light" charset="0"/>
                <a:ea typeface="Amazon Ember Light" charset="0"/>
                <a:cs typeface="Amazon Ember Light" charset="0"/>
              </a:rPr>
              <a:t>)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Install AWS SCT, database tools locally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Run AWS Schema Conversion Tool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886784"/>
            <a:ext cx="8205304" cy="355392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Created in following order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Replication Instance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Endpoints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</a:t>
            </a:r>
            <a:b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Once completed, troubleshoot any migration errors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9189" y="267336"/>
            <a:ext cx="8205304" cy="5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4D4D4C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Steps: Create AWS DMS components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Teardown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89" y="811369"/>
            <a:ext cx="8205304" cy="35539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Always destroy your Lab Resources after lab completion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First, teardown AWS DMS resources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Destroy in reverse order of creation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Tasks, then Endpoints, then Replication Instances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Next, teardown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stack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Finally, delete workshop key pairs</a:t>
            </a: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108585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1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  <a:t>Next: </a:t>
            </a:r>
            <a:br>
              <a:rPr lang="en-US" sz="3600" b="0" dirty="0" smtClean="0">
                <a:latin typeface="Amazon Ember Light" charset="0"/>
                <a:ea typeface="Amazon Ember Light" charset="0"/>
                <a:cs typeface="Amazon Ember Light" charset="0"/>
              </a:rPr>
            </a:br>
            <a:r>
              <a:rPr lang="en-US" sz="3600" b="0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NoSQL Lab: MongoDB to </a:t>
            </a:r>
            <a:r>
              <a:rPr lang="en-US" sz="3600" b="0" dirty="0" err="1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sz="3600" b="0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About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This workshop is composed of three parts: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1: Introduction to core concepts of AWS Database Migration Services (AWS DMS) and the AWS Schema Conversion Tool (AWS SCT)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2: Lab providing hands-on with a SQL use case, specifically migrating Oracle DB -&gt; Postgres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Part 3: Lab providing hands-on with a NoSQL use case, specifically migrating MongoDB -&gt; Amazon </a:t>
            </a:r>
            <a:r>
              <a:rPr lang="en-US" dirty="0" err="1" smtClean="0">
                <a:solidFill>
                  <a:schemeClr val="accent6"/>
                </a:solidFill>
                <a:latin typeface="Amazon Ember Light" charset="0"/>
                <a:ea typeface="Amazon Ember Light" charset="0"/>
                <a:cs typeface="Amazon Ember Light" charset="0"/>
              </a:rPr>
              <a:t>DynamoDB</a:t>
            </a:r>
            <a:endParaRPr lang="en-US" dirty="0">
              <a:solidFill>
                <a:schemeClr val="accent6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Agenda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Oracle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PostgreSQL DB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Oracle 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Oracle DB?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Oracle® Database is a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relational database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 management system developed by Oracle. Amazon RDS makes it easy to set up, operate, and scale Oracle Database deployments in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3"/>
              </a:rPr>
              <a:t>the cloud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Amazon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Web Services supports Oracle databases and offer enterprises a number of solutions for migrating and deploying their enterprise applications on the AWS cloud. </a:t>
            </a:r>
            <a:endParaRPr lang="en-US" sz="1800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AWS DMS and AWS SCT offer support for Oracle DB as both source and target</a:t>
            </a:r>
            <a:endParaRPr lang="en-US" sz="1800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7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PostgreSQL DB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0592" y="303472"/>
            <a:ext cx="8205304" cy="545741"/>
          </a:xfrm>
        </p:spPr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What is PostgreSQL?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PostgreSQL has become the preferred open source 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relational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  <a:hlinkClick r:id="rId2"/>
              </a:rPr>
              <a:t>database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 for </a:t>
            </a: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many enterprise developers and start-ups, powering leading geospatial and mobile applications. </a:t>
            </a:r>
            <a:endParaRPr lang="en-US" sz="1800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1800" dirty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800" dirty="0">
                <a:latin typeface="Amazon Ember Light" charset="0"/>
                <a:ea typeface="Amazon Ember Light" charset="0"/>
                <a:cs typeface="Amazon Ember Light" charset="0"/>
              </a:rPr>
              <a:t>AWS DMS and AWS SCT offer support for Oracle DB as both source and </a:t>
            </a:r>
            <a:r>
              <a:rPr lang="en-US" sz="1800" dirty="0" smtClean="0">
                <a:latin typeface="Amazon Ember Light" charset="0"/>
                <a:ea typeface="Amazon Ember Light" charset="0"/>
                <a:cs typeface="Amazon Ember Light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8851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mazon Ember Light" charset="0"/>
                <a:ea typeface="Amazon Ember Light" charset="0"/>
                <a:cs typeface="Amazon Ember Light" charset="0"/>
              </a:rPr>
              <a:t>Lab Activities</a:t>
            </a:r>
            <a:endParaRPr lang="en-US" dirty="0">
              <a:solidFill>
                <a:schemeClr val="accent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Lab Setup: Bootstrapping Your Account</a:t>
            </a:r>
            <a:endParaRPr lang="en-US" dirty="0"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 new EC2 key within ap-northeast-1 region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Name: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workshop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Launch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CloudFormation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template:</a:t>
            </a: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Creates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RDS </a:t>
            </a:r>
            <a:r>
              <a:rPr lang="en-US" dirty="0" err="1" smtClean="0">
                <a:latin typeface="Amazon Ember Light" charset="0"/>
                <a:ea typeface="Amazon Ember Light" charset="0"/>
                <a:cs typeface="Amazon Ember Light" charset="0"/>
              </a:rPr>
              <a:t>OracleDB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 source instance from snapshot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lvl="1"/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Provisions </a:t>
            </a:r>
            <a:r>
              <a:rPr lang="en-US" dirty="0" smtClean="0">
                <a:latin typeface="Amazon Ember Light" charset="0"/>
                <a:ea typeface="Amazon Ember Light" charset="0"/>
                <a:cs typeface="Amazon Ember Light" charset="0"/>
              </a:rPr>
              <a:t>an empty RDS PostgreSQL target</a:t>
            </a:r>
            <a:endParaRPr lang="en-US" dirty="0" smtClean="0">
              <a:latin typeface="Amazon Ember Light" charset="0"/>
              <a:ea typeface="Amazon Ember Light" charset="0"/>
              <a:cs typeface="Amazon Ember Light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Once launched, all resources will be provisioned in your account, immediately incurring </a:t>
            </a:r>
            <a:r>
              <a:rPr lang="en-US" dirty="0" smtClean="0">
                <a:solidFill>
                  <a:schemeClr val="accent5"/>
                </a:solidFill>
                <a:latin typeface="Amazon Ember Light" charset="0"/>
                <a:ea typeface="Amazon Ember Light" charset="0"/>
                <a:cs typeface="Amazon Ember Light" charset="0"/>
              </a:rPr>
              <a:t>cost!</a:t>
            </a:r>
            <a:endParaRPr lang="en-US" dirty="0" smtClean="0">
              <a:solidFill>
                <a:schemeClr val="accent5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792</TotalTime>
  <Words>264</Words>
  <Application>Microsoft Macintosh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Amazon Ember Light</vt:lpstr>
      <vt:lpstr>Amazon Ember Regular</vt:lpstr>
      <vt:lpstr>Calibri</vt:lpstr>
      <vt:lpstr>Consolas</vt:lpstr>
      <vt:lpstr>Lucida Console</vt:lpstr>
      <vt:lpstr>Times New Roman</vt:lpstr>
      <vt:lpstr>Arial</vt:lpstr>
      <vt:lpstr>DeckTemplate-AWS</vt:lpstr>
      <vt:lpstr>PowerPoint Presentation</vt:lpstr>
      <vt:lpstr>About</vt:lpstr>
      <vt:lpstr>Agenda</vt:lpstr>
      <vt:lpstr>Oracle DB</vt:lpstr>
      <vt:lpstr>What is Oracle DB?</vt:lpstr>
      <vt:lpstr>PostgreSQL DB</vt:lpstr>
      <vt:lpstr>What is PostgreSQL?</vt:lpstr>
      <vt:lpstr>Lab Activities</vt:lpstr>
      <vt:lpstr>Lab Setup: Bootstrapping Your Account</vt:lpstr>
      <vt:lpstr>PowerPoint Presentation</vt:lpstr>
      <vt:lpstr>PowerPoint Presentation</vt:lpstr>
      <vt:lpstr>Lab Teardown</vt:lpstr>
      <vt:lpstr>Next:  NoSQL Lab: MongoDB to DynamoDB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cp:lastPrinted>2017-10-24T10:19:27Z</cp:lastPrinted>
  <dcterms:created xsi:type="dcterms:W3CDTF">2016-06-17T18:22:10Z</dcterms:created>
  <dcterms:modified xsi:type="dcterms:W3CDTF">2017-10-24T15:01:20Z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