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2923" autoAdjust="0"/>
  </p:normalViewPr>
  <p:slideViewPr>
    <p:cSldViewPr snapToGrid="0" showGuides="1">
      <p:cViewPr>
        <p:scale>
          <a:sx n="135" d="100"/>
          <a:sy n="135" d="100"/>
        </p:scale>
        <p:origin x="2480" y="111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2487C-8CAE-7F4E-8A61-2939CF8B1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3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5550" r="4090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1647" y="1582279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00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86" r:id="rId14"/>
    <p:sldLayoutId id="2147483687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accent6">
              <a:lumMod val="50000"/>
            </a:schemeClr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6240" y="97712"/>
            <a:ext cx="45640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mazon Ember Light" charset="0"/>
                <a:ea typeface="Amazon Ember Light" charset="0"/>
                <a:cs typeface="Amazon Ember Light" charset="0"/>
              </a:rPr>
              <a:t>SSID: </a:t>
            </a:r>
            <a:r>
              <a:rPr lang="en-US" sz="2100" b="1" dirty="0" smtClean="0">
                <a:latin typeface="Amazon Ember Light" charset="0"/>
                <a:ea typeface="Amazon Ember Light" charset="0"/>
                <a:cs typeface="Amazon Ember Light" charset="0"/>
              </a:rPr>
              <a:t>S31-Ballroom</a:t>
            </a:r>
            <a:endParaRPr lang="en-US" sz="2100" b="1" dirty="0">
              <a:latin typeface="Amazon Ember Light" charset="0"/>
              <a:ea typeface="Amazon Ember Light" charset="0"/>
              <a:cs typeface="Amazon Ember Light" charset="0"/>
            </a:endParaRPr>
          </a:p>
          <a:p>
            <a:r>
              <a:rPr lang="en-US" sz="2100" dirty="0" smtClean="0">
                <a:latin typeface="Amazon Ember Light" charset="0"/>
                <a:ea typeface="Amazon Ember Light" charset="0"/>
                <a:cs typeface="Amazon Ember Light" charset="0"/>
              </a:rPr>
              <a:t>Username/Password</a:t>
            </a:r>
            <a:r>
              <a:rPr lang="en-US" sz="2100" dirty="0">
                <a:latin typeface="Amazon Ember Light" charset="0"/>
                <a:ea typeface="Amazon Ember Light" charset="0"/>
                <a:cs typeface="Amazon Ember Light" charset="0"/>
              </a:rPr>
              <a:t>: </a:t>
            </a:r>
            <a:r>
              <a:rPr lang="de-DE" sz="2100" b="1" dirty="0" smtClean="0">
                <a:latin typeface="Amazon Ember Light" charset="0"/>
                <a:ea typeface="Amazon Ember Light" charset="0"/>
                <a:cs typeface="Amazon Ember Light" charset="0"/>
              </a:rPr>
              <a:t>{</a:t>
            </a:r>
            <a:r>
              <a:rPr lang="de-DE" sz="2100" b="1" dirty="0" err="1" smtClean="0">
                <a:latin typeface="Amazon Ember Light" charset="0"/>
                <a:ea typeface="Amazon Ember Light" charset="0"/>
                <a:cs typeface="Amazon Ember Light" charset="0"/>
              </a:rPr>
              <a:t>ask</a:t>
            </a:r>
            <a:r>
              <a:rPr lang="de-DE" sz="2100" b="1" dirty="0" smtClean="0">
                <a:latin typeface="Amazon Ember Light" charset="0"/>
                <a:ea typeface="Amazon Ember Light" charset="0"/>
                <a:cs typeface="Amazon Ember Light" charset="0"/>
              </a:rPr>
              <a:t> AWS </a:t>
            </a:r>
            <a:r>
              <a:rPr lang="de-DE" sz="2100" b="1" dirty="0" err="1" smtClean="0">
                <a:latin typeface="Amazon Ember Light" charset="0"/>
                <a:ea typeface="Amazon Ember Light" charset="0"/>
                <a:cs typeface="Amazon Ember Light" charset="0"/>
              </a:rPr>
              <a:t>staff</a:t>
            </a:r>
            <a:r>
              <a:rPr lang="de-DE" sz="2100" b="1" dirty="0" smtClean="0">
                <a:latin typeface="Amazon Ember Light" charset="0"/>
                <a:ea typeface="Amazon Ember Light" charset="0"/>
                <a:cs typeface="Amazon Ember Light" charset="0"/>
              </a:rPr>
              <a:t>}</a:t>
            </a:r>
          </a:p>
          <a:p>
            <a:r>
              <a:rPr lang="de-DE" sz="2100" b="1" dirty="0" smtClean="0">
                <a:latin typeface="Amazon Ember Light" charset="0"/>
                <a:ea typeface="Amazon Ember Light" charset="0"/>
                <a:cs typeface="Amazon Ember Light" charset="0"/>
              </a:rPr>
              <a:t>User: </a:t>
            </a:r>
            <a:r>
              <a:rPr lang="de-DE" sz="2100" b="1" dirty="0" err="1" smtClean="0">
                <a:latin typeface="Amazon Ember Light" charset="0"/>
                <a:ea typeface="Amazon Ember Light" charset="0"/>
                <a:cs typeface="Amazon Ember Light" charset="0"/>
              </a:rPr>
              <a:t>shirkeydev@gmail.com</a:t>
            </a:r>
            <a:r>
              <a:rPr lang="de-DE" sz="2100" b="1" dirty="0" smtClean="0">
                <a:latin typeface="Amazon Ember Light" charset="0"/>
                <a:ea typeface="Amazon Ember Light" charset="0"/>
                <a:cs typeface="Amazon Ember Light" charset="0"/>
              </a:rPr>
              <a:t/>
            </a:r>
            <a:br>
              <a:rPr lang="de-DE" sz="2100" b="1" dirty="0" smtClean="0">
                <a:latin typeface="Amazon Ember Light" charset="0"/>
                <a:ea typeface="Amazon Ember Light" charset="0"/>
                <a:cs typeface="Amazon Ember Light" charset="0"/>
              </a:rPr>
            </a:br>
            <a:r>
              <a:rPr lang="de-DE" sz="2100" b="1" dirty="0" smtClean="0">
                <a:latin typeface="Amazon Ember Light" charset="0"/>
                <a:ea typeface="Amazon Ember Light" charset="0"/>
                <a:cs typeface="Amazon Ember Light" charset="0"/>
              </a:rPr>
              <a:t>Password: W0rksh0p</a:t>
            </a:r>
            <a:endParaRPr lang="en-US" sz="2100" b="1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8790" y="716409"/>
            <a:ext cx="10487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Amazon Ember Light" charset="0"/>
                <a:ea typeface="Amazon Ember Light" charset="0"/>
                <a:cs typeface="Amazon Ember Light" charset="0"/>
              </a:rPr>
              <a:t>WIFI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61" y="1648841"/>
            <a:ext cx="1160171" cy="185262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360590" y="3581754"/>
            <a:ext cx="111565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Solutions Architect ASEAN</a:t>
            </a:r>
            <a:endParaRPr lang="en-US" sz="135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23" y="1681246"/>
            <a:ext cx="1130513" cy="18616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32" y="1681246"/>
            <a:ext cx="1127091" cy="18202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14" y="1681246"/>
            <a:ext cx="1127350" cy="184641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935336" y="3581754"/>
            <a:ext cx="11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Inside Sales, Thailand</a:t>
            </a:r>
            <a:endParaRPr lang="en-US" sz="140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0332" y="3585374"/>
            <a:ext cx="111565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Solutions Architect </a:t>
            </a:r>
            <a:r>
              <a:rPr lang="en-US" sz="1350" dirty="0" smtClean="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Thailand</a:t>
            </a:r>
            <a:endParaRPr lang="en-US" sz="135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12254" y="3581754"/>
            <a:ext cx="111565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Solutions Architect </a:t>
            </a:r>
            <a:r>
              <a:rPr lang="en-US" sz="1350" dirty="0" smtClean="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Thailand</a:t>
            </a:r>
            <a:endParaRPr lang="en-US" sz="135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531</TotalTime>
  <Words>28</Words>
  <Application>Microsoft Macintosh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Amazon Ember Light</vt:lpstr>
      <vt:lpstr>Amazon Ember Regular</vt:lpstr>
      <vt:lpstr>Calibri</vt:lpstr>
      <vt:lpstr>Consolas</vt:lpstr>
      <vt:lpstr>Lucida Console</vt:lpstr>
      <vt:lpstr>Times New Roman</vt:lpstr>
      <vt:lpstr>Arial</vt:lpstr>
      <vt:lpstr>DeckTemplate-AWS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2016-06-17T18:22:10Z</dcterms:created>
  <dcterms:modified xsi:type="dcterms:W3CDTF">2017-11-07T05:45:19Z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