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7"/>
  </p:notesMasterIdLst>
  <p:sldIdLst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4">
          <p15:clr>
            <a:srgbClr val="A4A3A4"/>
          </p15:clr>
        </p15:guide>
        <p15:guide id="2" orient="horz" pos="2898">
          <p15:clr>
            <a:srgbClr val="A4A3A4"/>
          </p15:clr>
        </p15:guide>
        <p15:guide id="3" orient="horz" pos="2412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350">
          <p15:clr>
            <a:srgbClr val="A4A3A4"/>
          </p15:clr>
        </p15:guide>
        <p15:guide id="6" orient="horz" pos="1378">
          <p15:clr>
            <a:srgbClr val="A4A3A4"/>
          </p15:clr>
        </p15:guide>
        <p15:guide id="7" orient="horz" pos="2078">
          <p15:clr>
            <a:srgbClr val="A4A3A4"/>
          </p15:clr>
        </p15:guide>
        <p15:guide id="8" orient="horz" pos="125">
          <p15:clr>
            <a:srgbClr val="A4A3A4"/>
          </p15:clr>
        </p15:guide>
        <p15:guide id="9" orient="horz" pos="2106">
          <p15:clr>
            <a:srgbClr val="A4A3A4"/>
          </p15:clr>
        </p15:guide>
        <p15:guide id="10" orient="horz" pos="2859">
          <p15:clr>
            <a:srgbClr val="A4A3A4"/>
          </p15:clr>
        </p15:guide>
        <p15:guide id="11" pos="960">
          <p15:clr>
            <a:srgbClr val="A4A3A4"/>
          </p15:clr>
        </p15:guide>
        <p15:guide id="12" pos="1755">
          <p15:clr>
            <a:srgbClr val="A4A3A4"/>
          </p15:clr>
        </p15:guide>
        <p15:guide id="13" pos="2883">
          <p15:clr>
            <a:srgbClr val="A4A3A4"/>
          </p15:clr>
        </p15:guide>
        <p15:guide id="14" pos="2519">
          <p15:clr>
            <a:srgbClr val="A4A3A4"/>
          </p15:clr>
        </p15:guide>
        <p15:guide id="15" pos="4790">
          <p15:clr>
            <a:srgbClr val="A4A3A4"/>
          </p15:clr>
        </p15:guide>
        <p15:guide id="16" pos="2487">
          <p15:clr>
            <a:srgbClr val="A4A3A4"/>
          </p15:clr>
        </p15:guide>
        <p15:guide id="17" pos="1722">
          <p15:clr>
            <a:srgbClr val="A4A3A4"/>
          </p15:clr>
        </p15:guide>
        <p15:guide id="18" pos="987">
          <p15:clr>
            <a:srgbClr val="A4A3A4"/>
          </p15:clr>
        </p15:guide>
        <p15:guide id="19" pos="4818">
          <p15:clr>
            <a:srgbClr val="A4A3A4"/>
          </p15:clr>
        </p15:guide>
        <p15:guide id="20" pos="3257">
          <p15:clr>
            <a:srgbClr val="A4A3A4"/>
          </p15:clr>
        </p15:guide>
        <p15:guide id="21">
          <p15:clr>
            <a:srgbClr val="A4A3A4"/>
          </p15:clr>
        </p15:guide>
        <p15:guide id="22" pos="3285">
          <p15:clr>
            <a:srgbClr val="A4A3A4"/>
          </p15:clr>
        </p15:guide>
        <p15:guide id="23" pos="4022">
          <p15:clr>
            <a:srgbClr val="A4A3A4"/>
          </p15:clr>
        </p15:guide>
        <p15:guide id="24" pos="4053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595A5D"/>
    <a:srgbClr val="414042"/>
    <a:srgbClr val="DCDCDC"/>
    <a:srgbClr val="4F81BD"/>
    <a:srgbClr val="0C9B2E"/>
    <a:srgbClr val="FFFAD0"/>
    <a:srgbClr val="FFF8AE"/>
    <a:srgbClr val="FCB64C"/>
    <a:srgbClr val="FEC46F"/>
    <a:srgbClr val="FFE1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 autoAdjust="0"/>
    <p:restoredTop sz="74606" autoAdjust="0"/>
  </p:normalViewPr>
  <p:slideViewPr>
    <p:cSldViewPr snapToGrid="0" showGuides="1">
      <p:cViewPr>
        <p:scale>
          <a:sx n="135" d="100"/>
          <a:sy n="135" d="100"/>
        </p:scale>
        <p:origin x="2480" y="464"/>
      </p:cViewPr>
      <p:guideLst>
        <p:guide orient="horz" pos="644"/>
        <p:guide orient="horz" pos="2898"/>
        <p:guide orient="horz" pos="2412"/>
        <p:guide orient="horz" pos="3196"/>
        <p:guide orient="horz" pos="1350"/>
        <p:guide orient="horz" pos="1378"/>
        <p:guide orient="horz" pos="2078"/>
        <p:guide orient="horz" pos="125"/>
        <p:guide orient="horz" pos="2106"/>
        <p:guide orient="horz" pos="2859"/>
        <p:guide pos="960"/>
        <p:guide pos="1755"/>
        <p:guide pos="2883"/>
        <p:guide pos="2519"/>
        <p:guide pos="4790"/>
        <p:guide pos="2487"/>
        <p:guide pos="1722"/>
        <p:guide pos="987"/>
        <p:guide pos="4818"/>
        <p:guide pos="3257"/>
        <p:guide/>
        <p:guide pos="3285"/>
        <p:guide pos="4022"/>
        <p:guide pos="4053"/>
        <p:guide pos="5544"/>
        <p:guide pos="220"/>
        <p:guide pos="3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8" Type="http://schemas.openxmlformats.org/officeDocument/2006/relationships/commentAuthors" Target="commentAuthors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0B25AC41-3BEC-9247-8322-91B80C013F2D}" type="datetimeFigureOut">
              <a:rPr lang="en-US" smtClean="0"/>
              <a:pPr/>
              <a:t>11/8/17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1pPr>
    <a:lvl2pPr marL="4572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2pPr>
    <a:lvl3pPr marL="9144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3pPr>
    <a:lvl4pPr marL="13716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4pPr>
    <a:lvl5pPr marL="18288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1" dirty="0" smtClean="0">
                <a:latin typeface="Amazon Ember Light" charset="0"/>
                <a:ea typeface="Amazon Ember Light" charset="0"/>
                <a:cs typeface="Amazon Ember Light" charset="0"/>
              </a:rPr>
              <a:t>User: </a:t>
            </a:r>
            <a:r>
              <a:rPr lang="de-DE" sz="1200" b="1" dirty="0" err="1" smtClean="0">
                <a:latin typeface="Amazon Ember Light" charset="0"/>
                <a:ea typeface="Amazon Ember Light" charset="0"/>
                <a:cs typeface="Amazon Ember Light" charset="0"/>
              </a:rPr>
              <a:t>shirkeydev@gmail.com</a:t>
            </a:r>
            <a:r>
              <a:rPr lang="de-DE" sz="1200" b="1" dirty="0" smtClean="0">
                <a:latin typeface="Amazon Ember Light" charset="0"/>
                <a:ea typeface="Amazon Ember Light" charset="0"/>
                <a:cs typeface="Amazon Ember Light" charset="0"/>
              </a:rPr>
              <a:t/>
            </a:r>
            <a:br>
              <a:rPr lang="de-DE" sz="1200" b="1" dirty="0" smtClean="0">
                <a:latin typeface="Amazon Ember Light" charset="0"/>
                <a:ea typeface="Amazon Ember Light" charset="0"/>
                <a:cs typeface="Amazon Ember Light" charset="0"/>
              </a:rPr>
            </a:br>
            <a:r>
              <a:rPr lang="de-DE" sz="1200" b="1" dirty="0" smtClean="0">
                <a:latin typeface="Amazon Ember Light" charset="0"/>
                <a:ea typeface="Amazon Ember Light" charset="0"/>
                <a:cs typeface="Amazon Ember Light" charset="0"/>
              </a:rPr>
              <a:t>Password: W0rksh0p</a:t>
            </a:r>
            <a:endParaRPr lang="en-US" sz="1200" b="1" dirty="0" smtClean="0">
              <a:latin typeface="Amazon Ember Light" charset="0"/>
              <a:ea typeface="Amazon Ember Light" charset="0"/>
              <a:cs typeface="Amazon Ember Light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Housekeeping</a:t>
            </a:r>
          </a:p>
          <a:p>
            <a:pPr marL="228600" indent="-228600">
              <a:buAutoNum type="arabicParenR"/>
            </a:pPr>
            <a:r>
              <a:rPr lang="en-US" dirty="0" smtClean="0"/>
              <a:t>AWS Account</a:t>
            </a:r>
          </a:p>
          <a:p>
            <a:pPr marL="228600" indent="-228600">
              <a:buAutoNum type="arabicParenR"/>
            </a:pPr>
            <a:r>
              <a:rPr lang="en-US" dirty="0" smtClean="0"/>
              <a:t>Credit Code</a:t>
            </a:r>
          </a:p>
          <a:p>
            <a:pPr marL="228600" indent="-228600">
              <a:buAutoNum type="arabicParenR"/>
            </a:pPr>
            <a:r>
              <a:rPr lang="en-US" dirty="0" err="1" smtClean="0"/>
              <a:t>AppStream</a:t>
            </a:r>
            <a:r>
              <a:rPr lang="en-US" dirty="0" smtClean="0"/>
              <a:t> 2.0 account</a:t>
            </a:r>
          </a:p>
          <a:p>
            <a:pPr marL="228600" indent="-228600">
              <a:buAutoNum type="arabicParenR"/>
            </a:pPr>
            <a:r>
              <a:rPr lang="en-US" dirty="0" smtClean="0"/>
              <a:t>USB</a:t>
            </a:r>
            <a:r>
              <a:rPr lang="en-US" baseline="0" dirty="0" smtClean="0"/>
              <a:t> drive for local installations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2487C-8CAE-7F4E-8A61-2939CF8B10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137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87899" y="3482770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 dirty="0" smtClean="0"/>
              <a:t>Click to edit Presenter, Team</a:t>
            </a:r>
            <a:endParaRPr lang="en-US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87899" y="3863771"/>
            <a:ext cx="3683000" cy="369888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 smtClean="0"/>
              <a:t>Click to edit Date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87899" y="1250571"/>
            <a:ext cx="7324988" cy="744537"/>
          </a:xfrm>
        </p:spPr>
        <p:txBody>
          <a:bodyPr>
            <a:noAutofit/>
          </a:bodyPr>
          <a:lstStyle>
            <a:lvl1pPr marL="0" indent="0" algn="l">
              <a:buNone/>
              <a:defRPr sz="4000" b="1" baseline="0"/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899" y="2000918"/>
            <a:ext cx="6041582" cy="487849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531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4024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" t="5550" r="4090"/>
          <a:stretch/>
        </p:blipFill>
        <p:spPr>
          <a:xfrm>
            <a:off x="-1" y="0"/>
            <a:ext cx="9144001" cy="5143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679" y="4711542"/>
            <a:ext cx="432414" cy="258517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  <a:endParaRPr lang="en-US" sz="700" b="0" i="0" dirty="0">
              <a:solidFill>
                <a:schemeClr val="accent6">
                  <a:lumMod val="60000"/>
                  <a:lumOff val="40000"/>
                </a:schemeClr>
              </a:solidFill>
              <a:latin typeface="Amazon Ember Regular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11647" y="1582279"/>
            <a:ext cx="6069541" cy="1250668"/>
          </a:xfrm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472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2005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  <a:endParaRPr lang="en-US" sz="700" b="0" i="0" dirty="0">
              <a:solidFill>
                <a:schemeClr val="accent6">
                  <a:lumMod val="60000"/>
                  <a:lumOff val="40000"/>
                </a:schemeClr>
              </a:solidFill>
              <a:latin typeface="Amazon Ember Regular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679" y="4711542"/>
            <a:ext cx="432414" cy="25851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11647" y="1674428"/>
            <a:ext cx="6069541" cy="1250668"/>
          </a:xfrm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647" y="1674428"/>
            <a:ext cx="6069541" cy="1250668"/>
          </a:xfrm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8826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0702" y="1550831"/>
            <a:ext cx="7772400" cy="1021556"/>
          </a:xfrm>
        </p:spPr>
        <p:txBody>
          <a:bodyPr anchor="ctr">
            <a:noAutofit/>
          </a:bodyPr>
          <a:lstStyle>
            <a:lvl1pPr algn="l">
              <a:defRPr sz="4000" b="1" cap="none"/>
            </a:lvl1pPr>
          </a:lstStyle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87899" y="2572387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D4D4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rgbClr val="4D4D4C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rgbClr val="4D4D4C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rgbClr val="4D4D4C"/>
                </a:solidFill>
              </a:defRPr>
            </a:lvl3pPr>
            <a:lvl4pPr>
              <a:defRPr>
                <a:solidFill>
                  <a:srgbClr val="4D4D4C"/>
                </a:solidFill>
              </a:defRPr>
            </a:lvl4pPr>
            <a:lvl5pPr>
              <a:defRPr>
                <a:solidFill>
                  <a:srgbClr val="4D4D4C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4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D4D4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36613" y="1010408"/>
            <a:ext cx="8207742" cy="3641926"/>
          </a:xfrm>
          <a:noFill/>
        </p:spPr>
        <p:txBody>
          <a:bodyPr/>
          <a:lstStyle>
            <a:lvl1pPr marL="0" indent="0">
              <a:buNone/>
              <a:defRPr lang="en-US" sz="1100">
                <a:solidFill>
                  <a:srgbClr val="3366FF"/>
                </a:solidFill>
                <a:effectLst/>
                <a:latin typeface="Lucida Console" panose="020B0609040504020204" pitchFamily="49" charset="0"/>
              </a:defRPr>
            </a:lvl1pPr>
            <a:lvl2pPr marL="457200" indent="0">
              <a:buNone/>
              <a:defRPr>
                <a:latin typeface="Lucida Console" panose="020B0609040504020204" pitchFamily="49" charset="0"/>
              </a:defRPr>
            </a:lvl2pPr>
            <a:lvl3pPr marL="914400" indent="0">
              <a:buNone/>
              <a:defRPr>
                <a:latin typeface="Lucida Console" panose="020B0609040504020204" pitchFamily="49" charset="0"/>
              </a:defRPr>
            </a:lvl3pPr>
            <a:lvl4pPr marL="1371600" indent="0">
              <a:buNone/>
              <a:defRPr>
                <a:latin typeface="Lucida Console" panose="020B0609040504020204" pitchFamily="49" charset="0"/>
              </a:defRPr>
            </a:lvl4pPr>
            <a:lvl5pPr marL="1828800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Syntax Test file for 68k Assembly code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Some comments about this file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.D0 00000000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 2100 00000002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2000;DI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LEA.L $002100,A1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#2,-(A1)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BSR $00002050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2050;DI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(A1)+,D1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(A1),D2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ADD.L D1,D2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D2,D0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RTS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96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rgbClr val="4D4D4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575" y="1012507"/>
            <a:ext cx="4038600" cy="3472073"/>
          </a:xfrm>
        </p:spPr>
        <p:txBody>
          <a:bodyPr/>
          <a:lstStyle>
            <a:lvl1pPr>
              <a:defRPr sz="22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4575" y="1012507"/>
            <a:ext cx="4038600" cy="3472073"/>
          </a:xfrm>
        </p:spPr>
        <p:txBody>
          <a:bodyPr/>
          <a:lstStyle>
            <a:lvl1pPr>
              <a:defRPr sz="22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7743" y="1008053"/>
            <a:ext cx="4040188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743" y="1487874"/>
            <a:ext cx="4040188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25569" y="1008053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4525569" y="1487874"/>
            <a:ext cx="4041775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7518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3231001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6124485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742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D4D4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1"/>
          </p:nvPr>
        </p:nvSpPr>
        <p:spPr>
          <a:xfrm>
            <a:off x="2496747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D4D4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463458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D4D4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99034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D4D4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37742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496747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63458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99034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339933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>
          <a:xfrm>
            <a:off x="3479308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3"/>
          </p:nvPr>
        </p:nvSpPr>
        <p:spPr>
          <a:xfrm>
            <a:off x="6624974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339933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7"/>
          </p:nvPr>
        </p:nvSpPr>
        <p:spPr>
          <a:xfrm>
            <a:off x="3479308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9"/>
          </p:nvPr>
        </p:nvSpPr>
        <p:spPr>
          <a:xfrm>
            <a:off x="6624974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39939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479308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624974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339939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479308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624974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679" y="4711542"/>
            <a:ext cx="432414" cy="258517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  <a:endParaRPr lang="en-US" sz="700" b="0" i="0" dirty="0">
              <a:solidFill>
                <a:schemeClr val="accent6">
                  <a:lumMod val="60000"/>
                  <a:lumOff val="40000"/>
                </a:schemeClr>
              </a:solidFill>
              <a:latin typeface="Amazon Ember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92" r:id="rId3"/>
    <p:sldLayoutId id="2147483677" r:id="rId4"/>
    <p:sldLayoutId id="2147483678" r:id="rId5"/>
    <p:sldLayoutId id="2147483679" r:id="rId6"/>
    <p:sldLayoutId id="2147483689" r:id="rId7"/>
    <p:sldLayoutId id="2147483690" r:id="rId8"/>
    <p:sldLayoutId id="2147483691" r:id="rId9"/>
    <p:sldLayoutId id="2147483680" r:id="rId10"/>
    <p:sldLayoutId id="2147483681" r:id="rId11"/>
    <p:sldLayoutId id="2147483682" r:id="rId12"/>
    <p:sldLayoutId id="2147483693" r:id="rId13"/>
    <p:sldLayoutId id="2147483686" r:id="rId14"/>
    <p:sldLayoutId id="2147483687" r:id="rId15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i="0" kern="1200">
          <a:solidFill>
            <a:schemeClr val="accent6">
              <a:lumMod val="50000"/>
            </a:schemeClr>
          </a:solidFill>
          <a:latin typeface="Amazon Ember Regular" charset="0"/>
          <a:ea typeface="+mj-ea"/>
          <a:cs typeface="Amazon Ember Regular" charset="0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2400" b="0" i="0" kern="1200">
          <a:solidFill>
            <a:schemeClr val="accent6">
              <a:lumMod val="50000"/>
            </a:schemeClr>
          </a:solidFill>
          <a:latin typeface="Amazon Ember Regular" charset="0"/>
          <a:ea typeface="+mn-ea"/>
          <a:cs typeface="Amazon Ember Regular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chemeClr val="accent6">
              <a:lumMod val="50000"/>
            </a:schemeClr>
          </a:solidFill>
          <a:latin typeface="Amazon Ember Regular" charset="0"/>
          <a:ea typeface="+mn-ea"/>
          <a:cs typeface="Amazon Ember Regular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accent6">
              <a:lumMod val="50000"/>
            </a:schemeClr>
          </a:solidFill>
          <a:latin typeface="Amazon Ember Regular" charset="0"/>
          <a:ea typeface="+mn-ea"/>
          <a:cs typeface="Amazon Ember Regular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chemeClr val="accent6">
              <a:lumMod val="50000"/>
            </a:schemeClr>
          </a:solidFill>
          <a:latin typeface="Amazon Ember Regular" charset="0"/>
          <a:ea typeface="+mn-ea"/>
          <a:cs typeface="Amazon Ember Regular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b="0" i="0" kern="1200">
          <a:solidFill>
            <a:schemeClr val="accent6">
              <a:lumMod val="50000"/>
            </a:schemeClr>
          </a:solidFill>
          <a:latin typeface="Amazon Ember Regular" charset="0"/>
          <a:ea typeface="+mn-ea"/>
          <a:cs typeface="Amazon Ember Regular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0186" y="4287424"/>
            <a:ext cx="5907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mazon Ember Light" charset="0"/>
                <a:ea typeface="Amazon Ember Light" charset="0"/>
                <a:cs typeface="Amazon Ember Light" charset="0"/>
              </a:rPr>
              <a:t>SSID</a:t>
            </a:r>
            <a:r>
              <a:rPr lang="en-US">
                <a:latin typeface="Amazon Ember Light" charset="0"/>
                <a:ea typeface="Amazon Ember Light" charset="0"/>
                <a:cs typeface="Amazon Ember Light" charset="0"/>
              </a:rPr>
              <a:t>: </a:t>
            </a:r>
            <a:r>
              <a:rPr lang="en-US" b="1" smtClean="0">
                <a:latin typeface="Amazon Ember Light" charset="0"/>
                <a:ea typeface="Amazon Ember Light" charset="0"/>
                <a:cs typeface="Amazon Ember Light" charset="0"/>
              </a:rPr>
              <a:t>AWS</a:t>
            </a:r>
            <a:r>
              <a:rPr lang="en-US" b="1">
                <a:latin typeface="Amazon Ember Light" charset="0"/>
                <a:ea typeface="Amazon Ember Light" charset="0"/>
                <a:cs typeface="Amazon Ember Light" charset="0"/>
              </a:rPr>
              <a:t> </a:t>
            </a:r>
            <a:r>
              <a:rPr lang="en-US" b="1" smtClean="0">
                <a:latin typeface="Amazon Ember Light" charset="0"/>
                <a:ea typeface="Amazon Ember Light" charset="0"/>
                <a:cs typeface="Amazon Ember Light" charset="0"/>
              </a:rPr>
              <a:t>/ </a:t>
            </a:r>
            <a:r>
              <a:rPr lang="en-US" smtClean="0">
                <a:latin typeface="Amazon Ember Light" charset="0"/>
                <a:ea typeface="Amazon Ember Light" charset="0"/>
                <a:cs typeface="Amazon Ember Light" charset="0"/>
              </a:rPr>
              <a:t>Password</a:t>
            </a:r>
            <a:r>
              <a:rPr lang="en-US" dirty="0">
                <a:latin typeface="Amazon Ember Light" charset="0"/>
                <a:ea typeface="Amazon Ember Light" charset="0"/>
                <a:cs typeface="Amazon Ember Light" charset="0"/>
              </a:rPr>
              <a:t>: </a:t>
            </a:r>
            <a:r>
              <a:rPr lang="de-DE" b="1" dirty="0" smtClean="0">
                <a:latin typeface="Amazon Ember Light" charset="0"/>
                <a:ea typeface="Amazon Ember Light" charset="0"/>
                <a:cs typeface="Amazon Ember Light" charset="0"/>
              </a:rPr>
              <a:t>aws@2017</a:t>
            </a:r>
            <a:endParaRPr lang="de-DE" b="1" dirty="0" smtClean="0">
              <a:latin typeface="Amazon Ember Light" charset="0"/>
              <a:ea typeface="Amazon Ember Light" charset="0"/>
              <a:cs typeface="Amazon Ember Light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64" y="662692"/>
            <a:ext cx="1160171" cy="1852628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739885" y="2657402"/>
            <a:ext cx="1115650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>
                <a:solidFill>
                  <a:srgbClr val="555555"/>
                </a:solidFill>
                <a:latin typeface="Amazon Ember Light" charset="0"/>
                <a:ea typeface="Amazon Ember Light" charset="0"/>
                <a:cs typeface="Amazon Ember Light" charset="0"/>
              </a:rPr>
              <a:t>Solutions Architect ASEAN</a:t>
            </a:r>
            <a:endParaRPr lang="en-US" sz="1350">
              <a:latin typeface="Amazon Ember Light" charset="0"/>
              <a:ea typeface="Amazon Ember Light" charset="0"/>
              <a:cs typeface="Amazon Ember Light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665" y="687075"/>
            <a:ext cx="1124539" cy="183191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742665" y="2657402"/>
            <a:ext cx="1115650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rgbClr val="555555"/>
                </a:solidFill>
                <a:latin typeface="Amazon Ember Light" charset="0"/>
                <a:ea typeface="Amazon Ember Light" charset="0"/>
                <a:cs typeface="Amazon Ember Light" charset="0"/>
              </a:rPr>
              <a:t>Enterprise Migration Architect</a:t>
            </a:r>
            <a:endParaRPr lang="en-US" sz="1350" dirty="0">
              <a:latin typeface="Amazon Ember Light" charset="0"/>
              <a:ea typeface="Amazon Ember Light" charset="0"/>
              <a:cs typeface="Amazon Ember Light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396575" y="2657402"/>
            <a:ext cx="1115650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>
                <a:latin typeface="Amazon Ember Light" charset="0"/>
                <a:ea typeface="Amazon Ember Light" charset="0"/>
                <a:cs typeface="Amazon Ember Light" charset="0"/>
              </a:rPr>
              <a:t>BDM APAC - Database, Singapore</a:t>
            </a:r>
            <a:endParaRPr lang="en-US" sz="1350" dirty="0">
              <a:latin typeface="Amazon Ember Light" charset="0"/>
              <a:ea typeface="Amazon Ember Light" charset="0"/>
              <a:cs typeface="Amazon Ember Light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575" y="678109"/>
            <a:ext cx="1123336" cy="18498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591" y="687075"/>
            <a:ext cx="1115229" cy="1828245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058170" y="2657402"/>
            <a:ext cx="1115650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rgbClr val="555555"/>
                </a:solidFill>
                <a:latin typeface="Amazon Ember Light" charset="0"/>
                <a:ea typeface="Amazon Ember Light" charset="0"/>
                <a:cs typeface="Amazon Ember Light" charset="0"/>
              </a:rPr>
              <a:t>Solutions Architect </a:t>
            </a:r>
            <a:r>
              <a:rPr lang="en-US" sz="1350" dirty="0" err="1">
                <a:solidFill>
                  <a:srgbClr val="555555"/>
                </a:solidFill>
                <a:latin typeface="Amazon Ember Light" charset="0"/>
                <a:ea typeface="Amazon Ember Light" charset="0"/>
                <a:cs typeface="Amazon Ember Light" charset="0"/>
              </a:rPr>
              <a:t>Việt</a:t>
            </a:r>
            <a:r>
              <a:rPr lang="en-US" sz="1350" dirty="0">
                <a:solidFill>
                  <a:srgbClr val="555555"/>
                </a:solidFill>
                <a:latin typeface="Amazon Ember Light" charset="0"/>
                <a:ea typeface="Amazon Ember Light" charset="0"/>
                <a:cs typeface="Amazon Ember Light" charset="0"/>
              </a:rPr>
              <a:t> Nam</a:t>
            </a:r>
            <a:endParaRPr lang="en-US" sz="1350" dirty="0">
              <a:latin typeface="Amazon Ember Light" charset="0"/>
              <a:ea typeface="Amazon Ember Light" charset="0"/>
              <a:cs typeface="Amazon Ember Light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58335" y="3435551"/>
            <a:ext cx="57326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mazon Ember" charset="0"/>
                <a:ea typeface="Amazon Ember" charset="0"/>
                <a:cs typeface="Amazon Ember" charset="0"/>
              </a:rPr>
              <a:t>Runbook 1: </a:t>
            </a:r>
            <a:r>
              <a:rPr lang="en-US" sz="1600" dirty="0">
                <a:latin typeface="Amazon Ember" charset="0"/>
                <a:ea typeface="Amazon Ember" charset="0"/>
                <a:cs typeface="Amazon Ember" charset="0"/>
              </a:rPr>
              <a:t>http://</a:t>
            </a:r>
            <a:r>
              <a:rPr lang="en-US" sz="1600" dirty="0" err="1" smtClean="0">
                <a:latin typeface="Amazon Ember" charset="0"/>
                <a:ea typeface="Amazon Ember" charset="0"/>
                <a:cs typeface="Amazon Ember" charset="0"/>
              </a:rPr>
              <a:t>amzn.to</a:t>
            </a:r>
            <a:r>
              <a:rPr lang="en-US" sz="1600" dirty="0" smtClean="0">
                <a:latin typeface="Amazon Ember" charset="0"/>
                <a:ea typeface="Amazon Ember" charset="0"/>
                <a:cs typeface="Amazon Ember" charset="0"/>
              </a:rPr>
              <a:t>/</a:t>
            </a:r>
            <a:r>
              <a:rPr lang="en-US" sz="1600" dirty="0" err="1" smtClean="0">
                <a:latin typeface="Amazon Ember" charset="0"/>
                <a:ea typeface="Amazon Ember" charset="0"/>
                <a:cs typeface="Amazon Ember" charset="0"/>
              </a:rPr>
              <a:t>aws</a:t>
            </a:r>
            <a:r>
              <a:rPr lang="en-US" sz="1600" dirty="0" smtClean="0">
                <a:latin typeface="Amazon Ember" charset="0"/>
                <a:ea typeface="Amazon Ember" charset="0"/>
                <a:cs typeface="Amazon Ember" charset="0"/>
              </a:rPr>
              <a:t>-</a:t>
            </a:r>
            <a:r>
              <a:rPr lang="en-US" sz="1600" dirty="0" err="1" smtClean="0">
                <a:latin typeface="Amazon Ember" charset="0"/>
                <a:ea typeface="Amazon Ember" charset="0"/>
                <a:cs typeface="Amazon Ember" charset="0"/>
              </a:rPr>
              <a:t>dms</a:t>
            </a:r>
            <a:r>
              <a:rPr lang="en-US" sz="1600" dirty="0" smtClean="0">
                <a:latin typeface="Amazon Ember" charset="0"/>
                <a:ea typeface="Amazon Ember" charset="0"/>
                <a:cs typeface="Amazon Ember" charset="0"/>
              </a:rPr>
              <a:t>-runbook-</a:t>
            </a:r>
            <a:r>
              <a:rPr lang="en-US" sz="1600" dirty="0" err="1" smtClean="0">
                <a:latin typeface="Amazon Ember" charset="0"/>
                <a:ea typeface="Amazon Ember" charset="0"/>
                <a:cs typeface="Amazon Ember" charset="0"/>
              </a:rPr>
              <a:t>sql</a:t>
            </a:r>
            <a:endParaRPr lang="en-US" sz="1600" dirty="0" smtClean="0">
              <a:latin typeface="Amazon Ember" charset="0"/>
              <a:ea typeface="Amazon Ember" charset="0"/>
              <a:cs typeface="Amazon Ember" charset="0"/>
            </a:endParaRPr>
          </a:p>
          <a:p>
            <a:r>
              <a:rPr lang="en-US" sz="1600" dirty="0" smtClean="0">
                <a:latin typeface="Amazon Ember" charset="0"/>
                <a:ea typeface="Amazon Ember" charset="0"/>
                <a:cs typeface="Amazon Ember" charset="0"/>
              </a:rPr>
              <a:t>Runbook 2: http</a:t>
            </a:r>
            <a:r>
              <a:rPr lang="en-US" sz="1600" dirty="0">
                <a:latin typeface="Amazon Ember" charset="0"/>
                <a:ea typeface="Amazon Ember" charset="0"/>
                <a:cs typeface="Amazon Ember" charset="0"/>
              </a:rPr>
              <a:t>://</a:t>
            </a:r>
            <a:r>
              <a:rPr lang="en-US" sz="1600" dirty="0" err="1" smtClean="0">
                <a:latin typeface="Amazon Ember" charset="0"/>
                <a:ea typeface="Amazon Ember" charset="0"/>
                <a:cs typeface="Amazon Ember" charset="0"/>
              </a:rPr>
              <a:t>amzn.to</a:t>
            </a:r>
            <a:r>
              <a:rPr lang="en-US" sz="1600" dirty="0" smtClean="0">
                <a:latin typeface="Amazon Ember" charset="0"/>
                <a:ea typeface="Amazon Ember" charset="0"/>
                <a:cs typeface="Amazon Ember" charset="0"/>
              </a:rPr>
              <a:t>/</a:t>
            </a:r>
            <a:r>
              <a:rPr lang="en-US" sz="1600" dirty="0" err="1" smtClean="0">
                <a:latin typeface="Amazon Ember" charset="0"/>
                <a:ea typeface="Amazon Ember" charset="0"/>
                <a:cs typeface="Amazon Ember" charset="0"/>
              </a:rPr>
              <a:t>aws</a:t>
            </a:r>
            <a:r>
              <a:rPr lang="en-US" sz="1600" dirty="0" smtClean="0">
                <a:latin typeface="Amazon Ember" charset="0"/>
                <a:ea typeface="Amazon Ember" charset="0"/>
                <a:cs typeface="Amazon Ember" charset="0"/>
              </a:rPr>
              <a:t>-</a:t>
            </a:r>
            <a:r>
              <a:rPr lang="en-US" sz="1600" dirty="0" err="1" smtClean="0">
                <a:latin typeface="Amazon Ember" charset="0"/>
                <a:ea typeface="Amazon Ember" charset="0"/>
                <a:cs typeface="Amazon Ember" charset="0"/>
              </a:rPr>
              <a:t>dms</a:t>
            </a:r>
            <a:r>
              <a:rPr lang="en-US" sz="1600" dirty="0" smtClean="0">
                <a:latin typeface="Amazon Ember" charset="0"/>
                <a:ea typeface="Amazon Ember" charset="0"/>
                <a:cs typeface="Amazon Ember" charset="0"/>
              </a:rPr>
              <a:t>-runbook-</a:t>
            </a:r>
            <a:r>
              <a:rPr lang="en-US" sz="1600" dirty="0" err="1" smtClean="0">
                <a:latin typeface="Amazon Ember" charset="0"/>
                <a:ea typeface="Amazon Ember" charset="0"/>
                <a:cs typeface="Amazon Ember" charset="0"/>
              </a:rPr>
              <a:t>nosql</a:t>
            </a:r>
            <a:endParaRPr lang="en-US" sz="1600" dirty="0" smtClean="0">
              <a:latin typeface="Amazon Ember" charset="0"/>
              <a:ea typeface="Amazon Ember" charset="0"/>
              <a:cs typeface="Amazon Ember" charset="0"/>
            </a:endParaRPr>
          </a:p>
          <a:p>
            <a:r>
              <a:rPr lang="en-US" sz="1600" dirty="0" err="1" smtClean="0">
                <a:latin typeface="Amazon Ember" charset="0"/>
                <a:ea typeface="Amazon Ember" charset="0"/>
                <a:cs typeface="Amazon Ember" charset="0"/>
              </a:rPr>
              <a:t>Github</a:t>
            </a:r>
            <a:r>
              <a:rPr lang="en-US" sz="1600" dirty="0">
                <a:latin typeface="Amazon Ember" charset="0"/>
                <a:ea typeface="Amazon Ember" charset="0"/>
                <a:cs typeface="Amazon Ember" charset="0"/>
              </a:rPr>
              <a:t>: https://</a:t>
            </a:r>
            <a:r>
              <a:rPr lang="en-US" sz="1600" dirty="0" err="1">
                <a:latin typeface="Amazon Ember" charset="0"/>
                <a:ea typeface="Amazon Ember" charset="0"/>
                <a:cs typeface="Amazon Ember" charset="0"/>
              </a:rPr>
              <a:t>github.com</a:t>
            </a:r>
            <a:r>
              <a:rPr lang="en-US" sz="1600" dirty="0">
                <a:latin typeface="Amazon Ember" charset="0"/>
                <a:ea typeface="Amazon Ember" charset="0"/>
                <a:cs typeface="Amazon Ember" charset="0"/>
              </a:rPr>
              <a:t>/</a:t>
            </a:r>
            <a:r>
              <a:rPr lang="en-US" sz="1600" dirty="0" err="1">
                <a:latin typeface="Amazon Ember" charset="0"/>
                <a:ea typeface="Amazon Ember" charset="0"/>
                <a:cs typeface="Amazon Ember" charset="0"/>
              </a:rPr>
              <a:t>shirkeyaws</a:t>
            </a:r>
            <a:r>
              <a:rPr lang="en-US" sz="1600" dirty="0">
                <a:latin typeface="Amazon Ember" charset="0"/>
                <a:ea typeface="Amazon Ember" charset="0"/>
                <a:cs typeface="Amazon Ember" charset="0"/>
              </a:rPr>
              <a:t>/</a:t>
            </a:r>
            <a:r>
              <a:rPr lang="en-US" sz="1600" dirty="0" err="1">
                <a:latin typeface="Amazon Ember" charset="0"/>
                <a:ea typeface="Amazon Ember" charset="0"/>
                <a:cs typeface="Amazon Ember" charset="0"/>
              </a:rPr>
              <a:t>aws</a:t>
            </a:r>
            <a:r>
              <a:rPr lang="en-US" sz="1600" dirty="0">
                <a:latin typeface="Amazon Ember" charset="0"/>
                <a:ea typeface="Amazon Ember" charset="0"/>
                <a:cs typeface="Amazon Ember" charset="0"/>
              </a:rPr>
              <a:t>-</a:t>
            </a:r>
            <a:r>
              <a:rPr lang="en-US" sz="1600" dirty="0" err="1">
                <a:latin typeface="Amazon Ember" charset="0"/>
                <a:ea typeface="Amazon Ember" charset="0"/>
                <a:cs typeface="Amazon Ember" charset="0"/>
              </a:rPr>
              <a:t>dms</a:t>
            </a:r>
            <a:r>
              <a:rPr lang="en-US" sz="1600" dirty="0">
                <a:latin typeface="Amazon Ember" charset="0"/>
                <a:ea typeface="Amazon Ember" charset="0"/>
                <a:cs typeface="Amazon Ember" charset="0"/>
              </a:rPr>
              <a:t>-workshop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265" y="687075"/>
            <a:ext cx="1109135" cy="1828245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7332532" y="2719970"/>
            <a:ext cx="1115650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 smtClean="0">
                <a:latin typeface="Amazon Ember Light" charset="0"/>
                <a:ea typeface="Amazon Ember Light" charset="0"/>
                <a:cs typeface="Amazon Ember Light" charset="0"/>
              </a:rPr>
              <a:t>Inside Sales</a:t>
            </a:r>
          </a:p>
          <a:p>
            <a:pPr algn="ctr"/>
            <a:r>
              <a:rPr lang="en-US" sz="1350" dirty="0" smtClean="0">
                <a:latin typeface="Amazon Ember Light" charset="0"/>
                <a:ea typeface="Amazon Ember Light" charset="0"/>
                <a:cs typeface="Amazon Ember Light" charset="0"/>
              </a:rPr>
              <a:t>Emerging Markets</a:t>
            </a:r>
            <a:endParaRPr lang="en-US" sz="1350" dirty="0">
              <a:latin typeface="Amazon Ember Light" charset="0"/>
              <a:ea typeface="Amazon Ember Light" charset="0"/>
              <a:cs typeface="Amazon Ember Light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532" y="687075"/>
            <a:ext cx="1152820" cy="1865585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6022411" y="2719970"/>
            <a:ext cx="1115650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latin typeface="Amazon Ember Light" charset="0"/>
                <a:ea typeface="Amazon Ember Light" charset="0"/>
                <a:cs typeface="Amazon Ember Light" charset="0"/>
              </a:rPr>
              <a:t>Territory Manager- </a:t>
            </a:r>
            <a:r>
              <a:rPr lang="en-US" sz="1350" dirty="0" err="1">
                <a:solidFill>
                  <a:srgbClr val="555555"/>
                </a:solidFill>
                <a:latin typeface="Amazon Ember Light" charset="0"/>
                <a:ea typeface="Amazon Ember Light" charset="0"/>
                <a:cs typeface="Amazon Ember Light" charset="0"/>
              </a:rPr>
              <a:t>Việt</a:t>
            </a:r>
            <a:r>
              <a:rPr lang="en-US" sz="1350" dirty="0">
                <a:solidFill>
                  <a:srgbClr val="555555"/>
                </a:solidFill>
                <a:latin typeface="Amazon Ember Light" charset="0"/>
                <a:ea typeface="Amazon Ember Light" charset="0"/>
                <a:cs typeface="Amazon Ember Light" charset="0"/>
              </a:rPr>
              <a:t> Nam</a:t>
            </a:r>
            <a:endParaRPr lang="en-US" sz="1350" dirty="0">
              <a:latin typeface="Amazon Ember Light" charset="0"/>
              <a:ea typeface="Amazon Ember Light" charset="0"/>
              <a:cs typeface="Amazon Ember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02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08289" y="1833086"/>
            <a:ext cx="597659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smtClean="0">
                <a:latin typeface="Amazon Ember Light" charset="0"/>
                <a:ea typeface="Amazon Ember Light" charset="0"/>
                <a:cs typeface="Amazon Ember Light" charset="0"/>
              </a:rPr>
              <a:t>AWS </a:t>
            </a:r>
            <a:r>
              <a:rPr lang="en-US" sz="2800" dirty="0">
                <a:latin typeface="Amazon Ember Light" charset="0"/>
                <a:ea typeface="Amazon Ember Light" charset="0"/>
                <a:cs typeface="Amazon Ember Light" charset="0"/>
              </a:rPr>
              <a:t>Account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>
                <a:latin typeface="Amazon Ember Light" charset="0"/>
                <a:ea typeface="Amazon Ember Light" charset="0"/>
                <a:cs typeface="Amazon Ember Light" charset="0"/>
              </a:rPr>
              <a:t>Credit Code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err="1" smtClean="0">
                <a:latin typeface="Amazon Ember Light" charset="0"/>
                <a:ea typeface="Amazon Ember Light" charset="0"/>
                <a:cs typeface="Amazon Ember Light" charset="0"/>
              </a:rPr>
              <a:t>AppStream</a:t>
            </a:r>
            <a:r>
              <a:rPr lang="en-US" sz="2800" dirty="0" smtClean="0">
                <a:latin typeface="Amazon Ember Light" charset="0"/>
                <a:ea typeface="Amazon Ember Light" charset="0"/>
                <a:cs typeface="Amazon Ember Light" charset="0"/>
              </a:rPr>
              <a:t> </a:t>
            </a:r>
            <a:r>
              <a:rPr lang="en-US" sz="2800" dirty="0">
                <a:latin typeface="Amazon Ember Light" charset="0"/>
                <a:ea typeface="Amazon Ember Light" charset="0"/>
                <a:cs typeface="Amazon Ember Light" charset="0"/>
              </a:rPr>
              <a:t>2.0 </a:t>
            </a:r>
            <a:r>
              <a:rPr lang="en-US" sz="2800" dirty="0" smtClean="0">
                <a:latin typeface="Amazon Ember Light" charset="0"/>
                <a:ea typeface="Amazon Ember Light" charset="0"/>
                <a:cs typeface="Amazon Ember Light" charset="0"/>
              </a:rPr>
              <a:t>account (via email)</a:t>
            </a:r>
            <a:endParaRPr lang="en-US" sz="2800" dirty="0">
              <a:latin typeface="Amazon Ember Light" charset="0"/>
              <a:ea typeface="Amazon Ember Light" charset="0"/>
              <a:cs typeface="Amazon Ember Light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800" dirty="0">
                <a:latin typeface="Amazon Ember Light" charset="0"/>
                <a:ea typeface="Amazon Ember Light" charset="0"/>
                <a:cs typeface="Amazon Ember Light" charset="0"/>
              </a:rPr>
              <a:t>USB drive for local installations</a:t>
            </a:r>
            <a:endParaRPr lang="en-US" sz="2800" dirty="0">
              <a:latin typeface="Amazon Ember Light" charset="0"/>
              <a:ea typeface="Amazon Ember Light" charset="0"/>
              <a:cs typeface="Amazon Ember Light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Workshop Requirements</a:t>
            </a:r>
            <a:endParaRPr lang="en-US" dirty="0">
              <a:latin typeface="Amazon Ember Light" charset="0"/>
              <a:ea typeface="Amazon Ember Light" charset="0"/>
              <a:cs typeface="Amazon Ember Light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You will need:</a:t>
            </a:r>
            <a:endParaRPr lang="en-US" dirty="0">
              <a:latin typeface="Amazon Ember Light" charset="0"/>
              <a:ea typeface="Amazon Ember Light" charset="0"/>
              <a:cs typeface="Amazon Ember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927105"/>
      </p:ext>
    </p:extLst>
  </p:cSld>
  <p:clrMapOvr>
    <a:masterClrMapping/>
  </p:clrMapOvr>
</p:sld>
</file>

<file path=ppt/theme/theme1.xml><?xml version="1.0" encoding="utf-8"?>
<a:theme xmlns:a="http://schemas.openxmlformats.org/drawingml/2006/main" name="DeckTemplate-AWS">
  <a:themeElements>
    <a:clrScheme name="AWS Colors">
      <a:dk1>
        <a:srgbClr val="1D516C"/>
      </a:dk1>
      <a:lt1>
        <a:srgbClr val="FFFFFF"/>
      </a:lt1>
      <a:dk2>
        <a:srgbClr val="1D516C"/>
      </a:dk2>
      <a:lt2>
        <a:srgbClr val="F8F8F8"/>
      </a:lt2>
      <a:accent1>
        <a:srgbClr val="FF9900"/>
      </a:accent1>
      <a:accent2>
        <a:srgbClr val="00A1C9"/>
      </a:accent2>
      <a:accent3>
        <a:srgbClr val="007DBC"/>
      </a:accent3>
      <a:accent4>
        <a:srgbClr val="69AF34"/>
      </a:accent4>
      <a:accent5>
        <a:srgbClr val="EB5F07"/>
      </a:accent5>
      <a:accent6>
        <a:srgbClr val="545B64"/>
      </a:accent6>
      <a:hlink>
        <a:srgbClr val="00E0EA"/>
      </a:hlink>
      <a:folHlink>
        <a:srgbClr val="0069E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WS_Deck_Template.potx" id="{956C5B2E-0233-4212-9383-50A039694C0C}" vid="{0176EEA5-D87D-4097-B356-86DC884F45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597C89A-FD0C-431E-81F6-90225B937683}">
  <ds:schemaRefs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DeckTemplate_AWS</Template>
  <TotalTime>615</TotalTime>
  <Words>74</Words>
  <Application>Microsoft Macintosh PowerPoint</Application>
  <PresentationFormat>On-screen Show (16:9)</PresentationFormat>
  <Paragraphs>26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Amazon Ember</vt:lpstr>
      <vt:lpstr>Amazon Ember Light</vt:lpstr>
      <vt:lpstr>Amazon Ember Regular</vt:lpstr>
      <vt:lpstr>Calibri</vt:lpstr>
      <vt:lpstr>Consolas</vt:lpstr>
      <vt:lpstr>Lucida Console</vt:lpstr>
      <vt:lpstr>Times New Roman</vt:lpstr>
      <vt:lpstr>Arial</vt:lpstr>
      <vt:lpstr>DeckTemplate-AWS</vt:lpstr>
      <vt:lpstr>PowerPoint Presentation</vt:lpstr>
      <vt:lpstr>Workshop Requirements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29</cp:revision>
  <dcterms:created xsi:type="dcterms:W3CDTF">2016-06-17T18:22:10Z</dcterms:created>
  <dcterms:modified xsi:type="dcterms:W3CDTF">2017-11-08T02:05:26Z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