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22" autoAdjust="0"/>
    <p:restoredTop sz="92841" autoAdjust="0"/>
  </p:normalViewPr>
  <p:slideViewPr>
    <p:cSldViewPr snapToGrid="0" showGuides="1">
      <p:cViewPr>
        <p:scale>
          <a:sx n="135" d="100"/>
          <a:sy n="135" d="100"/>
        </p:scale>
        <p:origin x="2448" y="111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2487C-8CAE-7F4E-8A61-2939CF8B1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3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5550" r="409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647" y="1582279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86" r:id="rId14"/>
    <p:sldLayoutId id="2147483687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accent6">
              <a:lumMod val="50000"/>
            </a:schemeClr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5727" y="635619"/>
            <a:ext cx="2876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mazon Ember Light" charset="0"/>
                <a:ea typeface="Amazon Ember Light" charset="0"/>
                <a:cs typeface="Amazon Ember Light" charset="0"/>
              </a:rPr>
              <a:t>SSID: </a:t>
            </a:r>
            <a:r>
              <a:rPr lang="en-US" sz="2100" b="1" dirty="0">
                <a:latin typeface="Amazon Ember Light" charset="0"/>
                <a:ea typeface="Amazon Ember Light" charset="0"/>
                <a:cs typeface="Amazon Ember Light" charset="0"/>
              </a:rPr>
              <a:t>AWS Workshop</a:t>
            </a:r>
          </a:p>
          <a:p>
            <a:r>
              <a:rPr lang="en-US" sz="2100" dirty="0">
                <a:latin typeface="Amazon Ember Light" charset="0"/>
                <a:ea typeface="Amazon Ember Light" charset="0"/>
                <a:cs typeface="Amazon Ember Light" charset="0"/>
              </a:rPr>
              <a:t>Password: </a:t>
            </a:r>
            <a:r>
              <a:rPr lang="de-DE" sz="2100" b="1" dirty="0">
                <a:latin typeface="Amazon Ember Light" charset="0"/>
                <a:ea typeface="Amazon Ember Light" charset="0"/>
                <a:cs typeface="Amazon Ember Light" charset="0"/>
              </a:rPr>
              <a:t>@AWS2017</a:t>
            </a:r>
            <a:endParaRPr lang="en-US" sz="2100" b="1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790" y="716409"/>
            <a:ext cx="10487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Amazon Ember Light" charset="0"/>
                <a:ea typeface="Amazon Ember Light" charset="0"/>
                <a:cs typeface="Amazon Ember Light" charset="0"/>
              </a:rPr>
              <a:t>WIFI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60" y="1498012"/>
            <a:ext cx="1160171" cy="1852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0" y="1491109"/>
            <a:ext cx="1099429" cy="1840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90" y="1498012"/>
            <a:ext cx="1129799" cy="18526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31" y="1509332"/>
            <a:ext cx="1111577" cy="18222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01" y="1516234"/>
            <a:ext cx="1154097" cy="1834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99" y="1518030"/>
            <a:ext cx="1123726" cy="18040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18" y="1516234"/>
            <a:ext cx="1105503" cy="18344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690" y="3421341"/>
            <a:ext cx="105561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Enterprise Sales, Philippines</a:t>
            </a:r>
            <a:endParaRPr lang="en-US" sz="135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7290" y="3421342"/>
            <a:ext cx="112979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Marketing Specialist - SG</a:t>
            </a:r>
            <a:endParaRPr lang="en-US" sz="135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62738" y="3443852"/>
            <a:ext cx="116017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Cloud Architecture Consultant</a:t>
            </a:r>
            <a:endParaRPr lang="en-US" sz="135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41009" y="3443852"/>
            <a:ext cx="12377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Solutions Architect</a:t>
            </a:r>
            <a:r>
              <a:rPr lang="en-US" sz="135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, Philippines</a:t>
            </a:r>
            <a:endParaRPr lang="en-US" sz="135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47089" y="3430925"/>
            <a:ext cx="11156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Solutions Architect ASEAN</a:t>
            </a:r>
            <a:endParaRPr lang="en-US" sz="135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16018" y="3421342"/>
            <a:ext cx="104707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Inside Sales, Philippines</a:t>
            </a:r>
            <a:endParaRPr lang="en-US" sz="135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34387" y="3443852"/>
            <a:ext cx="111565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>
                <a:solidFill>
                  <a:srgbClr val="555555"/>
                </a:solidFill>
                <a:latin typeface="Amazon Ember Light" charset="0"/>
                <a:ea typeface="Amazon Ember Light" charset="0"/>
                <a:cs typeface="Amazon Ember Light" charset="0"/>
              </a:rPr>
              <a:t>Solutions Architect ASEAN</a:t>
            </a:r>
            <a:endParaRPr lang="en-US" sz="135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23075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339</TotalTime>
  <Words>35</Words>
  <Application>Microsoft Macintosh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Amazon Ember Light</vt:lpstr>
      <vt:lpstr>Amazon Ember Regular</vt:lpstr>
      <vt:lpstr>Calibri</vt:lpstr>
      <vt:lpstr>Consolas</vt:lpstr>
      <vt:lpstr>Lucida Console</vt:lpstr>
      <vt:lpstr>Times New Roman</vt:lpstr>
      <vt:lpstr>Arial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2016-06-17T18:22:10Z</dcterms:created>
  <dcterms:modified xsi:type="dcterms:W3CDTF">2017-10-26T01:21:58Z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