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74" r:id="rId2"/>
    <p:sldId id="283" r:id="rId3"/>
    <p:sldId id="284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7" autoAdjust="0"/>
    <p:restoredTop sz="88399" autoAdjust="0"/>
  </p:normalViewPr>
  <p:slideViewPr>
    <p:cSldViewPr snapToGrid="0" snapToObjects="1">
      <p:cViewPr varScale="1">
        <p:scale>
          <a:sx n="80" d="100"/>
          <a:sy n="80" d="100"/>
        </p:scale>
        <p:origin x="-18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03B27-3844-5945-8EFB-03A2D544BC47}" type="datetimeFigureOut">
              <a:rPr lang="en-US" smtClean="0"/>
              <a:pPr/>
              <a:t>3/18/15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BD796-6C16-C342-9BA5-FA83D63E3E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52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BD796-6C16-C342-9BA5-FA83D63E3E4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CEA-F1CB-7949-9E98-BA64940EA984}" type="datetimeFigureOut">
              <a:rPr lang="en-US" smtClean="0"/>
              <a:pPr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D83-69DE-D243-96D8-CD24BBA8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1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CEA-F1CB-7949-9E98-BA64940EA984}" type="datetimeFigureOut">
              <a:rPr lang="en-US" smtClean="0"/>
              <a:pPr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D83-69DE-D243-96D8-CD24BBA8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3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CEA-F1CB-7949-9E98-BA64940EA984}" type="datetimeFigureOut">
              <a:rPr lang="en-US" smtClean="0"/>
              <a:pPr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D83-69DE-D243-96D8-CD24BBA8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2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CEA-F1CB-7949-9E98-BA64940EA984}" type="datetimeFigureOut">
              <a:rPr lang="en-US" smtClean="0"/>
              <a:pPr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D83-69DE-D243-96D8-CD24BBA8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2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CEA-F1CB-7949-9E98-BA64940EA984}" type="datetimeFigureOut">
              <a:rPr lang="en-US" smtClean="0"/>
              <a:pPr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D83-69DE-D243-96D8-CD24BBA8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2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CEA-F1CB-7949-9E98-BA64940EA984}" type="datetimeFigureOut">
              <a:rPr lang="en-US" smtClean="0"/>
              <a:pPr/>
              <a:t>3/18/15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D83-69DE-D243-96D8-CD24BBA8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5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CEA-F1CB-7949-9E98-BA64940EA984}" type="datetimeFigureOut">
              <a:rPr lang="en-US" smtClean="0"/>
              <a:pPr/>
              <a:t>3/18/15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D83-69DE-D243-96D8-CD24BBA8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8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CEA-F1CB-7949-9E98-BA64940EA984}" type="datetimeFigureOut">
              <a:rPr lang="en-US" smtClean="0"/>
              <a:pPr/>
              <a:t>3/18/15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D83-69DE-D243-96D8-CD24BBA8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7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CEA-F1CB-7949-9E98-BA64940EA984}" type="datetimeFigureOut">
              <a:rPr lang="en-US" smtClean="0"/>
              <a:pPr/>
              <a:t>3/18/15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D83-69DE-D243-96D8-CD24BBA8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CEA-F1CB-7949-9E98-BA64940EA984}" type="datetimeFigureOut">
              <a:rPr lang="en-US" smtClean="0"/>
              <a:pPr/>
              <a:t>3/18/15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D83-69DE-D243-96D8-CD24BBA8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60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CEA-F1CB-7949-9E98-BA64940EA984}" type="datetimeFigureOut">
              <a:rPr lang="en-US" smtClean="0"/>
              <a:pPr/>
              <a:t>3/18/15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D83-69DE-D243-96D8-CD24BBA8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2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9DCEA-F1CB-7949-9E98-BA64940EA984}" type="datetimeFigureOut">
              <a:rPr lang="en-US" smtClean="0"/>
              <a:pPr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6ED83-69DE-D243-96D8-CD24BBA8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5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7843" y="2130425"/>
            <a:ext cx="8534264" cy="1470025"/>
          </a:xfrm>
        </p:spPr>
        <p:txBody>
          <a:bodyPr/>
          <a:lstStyle/>
          <a:p>
            <a:r>
              <a:rPr kumimoji="1" lang="zh-CN" altLang="en-US" dirty="0" smtClean="0"/>
              <a:t>作业：拨电话问题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Machine Learning Course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Spring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2015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Tsinghua University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2727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6175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 smtClean="0">
                <a:latin typeface="宋体"/>
                <a:ea typeface="宋体"/>
                <a:cs typeface="宋体"/>
              </a:rPr>
              <a:t>描述</a:t>
            </a:r>
            <a:endParaRPr lang="en-US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dirty="0" smtClean="0">
                <a:latin typeface="宋体"/>
                <a:ea typeface="宋体"/>
                <a:cs typeface="宋体"/>
              </a:rPr>
              <a:t>小明习惯用两根手指拨电话号码</a:t>
            </a:r>
            <a:r>
              <a:rPr lang="en-US" altLang="en-US" dirty="0" smtClean="0">
                <a:latin typeface="宋体"/>
                <a:ea typeface="宋体"/>
                <a:cs typeface="宋体"/>
              </a:rPr>
              <a:t>。电话按键的排列如图中所示。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最初，他将一根手指放在按键“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1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”上，并将另一根手指放在按键“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2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”上，每次他可以将手指上下左右平移，但两根手指永远都挨在一起。若我们用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(</a:t>
            </a:r>
            <a:r>
              <a:rPr lang="en-US" altLang="zh-CN" dirty="0" err="1" smtClean="0">
                <a:latin typeface="宋体"/>
                <a:ea typeface="宋体"/>
                <a:cs typeface="宋体"/>
              </a:rPr>
              <a:t>i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,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 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j)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表示两个手指放置的位置，那么，如放在按键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(5,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 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6)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时，移动一次可以将手指可以移动到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(2,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 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3)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，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(8,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 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9)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，或者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(4,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 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5)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之上。当某个数字键位于任意一根手指之下时，这个按键就可以被按下。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r>
              <a:rPr lang="zh-CN" altLang="en-US" dirty="0" smtClean="0">
                <a:latin typeface="宋体"/>
                <a:ea typeface="宋体"/>
                <a:cs typeface="宋体"/>
              </a:rPr>
              <a:t>输入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dirty="0" smtClean="0">
                <a:latin typeface="宋体"/>
                <a:ea typeface="宋体"/>
                <a:cs typeface="宋体"/>
              </a:rPr>
              <a:t>第一行包含一个正整数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m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，表示共有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m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组测试数据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dirty="0" smtClean="0">
                <a:latin typeface="宋体"/>
                <a:ea typeface="宋体"/>
                <a:cs typeface="宋体"/>
              </a:rPr>
              <a:t>以下包含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m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行，每行给定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N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个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0-9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的正整数，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1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 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&lt;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 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N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 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&lt;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 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10000</a:t>
            </a:r>
          </a:p>
          <a:p>
            <a:r>
              <a:rPr lang="zh-CN" altLang="en-US" dirty="0" smtClean="0">
                <a:latin typeface="宋体"/>
                <a:ea typeface="宋体"/>
                <a:cs typeface="宋体"/>
              </a:rPr>
              <a:t>输出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dirty="0" smtClean="0">
                <a:latin typeface="宋体"/>
                <a:ea typeface="宋体"/>
                <a:cs typeface="宋体"/>
              </a:rPr>
              <a:t>包含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m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行，每行输出按下输入中的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N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个数字所需移动手指的</a:t>
            </a:r>
            <a:r>
              <a:rPr lang="zh-CN" altLang="en-US" dirty="0">
                <a:latin typeface="宋体"/>
                <a:ea typeface="宋体"/>
                <a:cs typeface="宋体"/>
              </a:rPr>
              <a:t>最少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次数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r>
              <a:rPr lang="zh-CN" altLang="en-US" dirty="0" smtClean="0">
                <a:latin typeface="宋体"/>
                <a:ea typeface="宋体"/>
                <a:cs typeface="宋体"/>
              </a:rPr>
              <a:t>样例输入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en-US" altLang="zh-CN" dirty="0" smtClean="0">
                <a:latin typeface="宋体"/>
                <a:ea typeface="宋体"/>
                <a:cs typeface="宋体"/>
              </a:rPr>
              <a:t>3</a:t>
            </a:r>
          </a:p>
          <a:p>
            <a:pPr lvl="1"/>
            <a:r>
              <a:rPr lang="zh-CN" altLang="zh-CN" dirty="0" smtClean="0">
                <a:latin typeface="宋体"/>
                <a:ea typeface="宋体"/>
                <a:cs typeface="宋体"/>
              </a:rPr>
              <a:t>2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6986</a:t>
            </a:r>
          </a:p>
          <a:p>
            <a:pPr lvl="1"/>
            <a:r>
              <a:rPr lang="en-US" altLang="zh-CN" dirty="0" smtClean="0">
                <a:latin typeface="宋体"/>
                <a:cs typeface="宋体"/>
              </a:rPr>
              <a:t>74562398701</a:t>
            </a:r>
          </a:p>
          <a:p>
            <a:pPr lvl="1"/>
            <a:r>
              <a:rPr lang="zh-CN" altLang="zh-CN" dirty="0" smtClean="0">
                <a:latin typeface="宋体"/>
                <a:ea typeface="宋体"/>
                <a:cs typeface="宋体"/>
              </a:rPr>
              <a:t>1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98807021991080120150503</a:t>
            </a:r>
          </a:p>
          <a:p>
            <a:r>
              <a:rPr lang="zh-CN" altLang="en-US" dirty="0" smtClean="0">
                <a:latin typeface="宋体"/>
                <a:ea typeface="宋体"/>
                <a:cs typeface="宋体"/>
              </a:rPr>
              <a:t>样例输出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en-US" altLang="zh-CN" dirty="0" smtClean="0">
                <a:latin typeface="宋体"/>
                <a:ea typeface="宋体"/>
                <a:cs typeface="宋体"/>
              </a:rPr>
              <a:t>4</a:t>
            </a:r>
          </a:p>
          <a:p>
            <a:pPr lvl="1"/>
            <a:r>
              <a:rPr lang="en-US" altLang="zh-CN" dirty="0" smtClean="0">
                <a:latin typeface="宋体"/>
                <a:ea typeface="宋体"/>
                <a:cs typeface="宋体"/>
              </a:rPr>
              <a:t>1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2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en-US" altLang="zh-CN" smtClean="0">
                <a:latin typeface="宋体"/>
                <a:ea typeface="宋体"/>
                <a:cs typeface="宋体"/>
              </a:rPr>
              <a:t>4</a:t>
            </a:r>
            <a:r>
              <a:rPr lang="en-US" altLang="zh-CN" smtClean="0">
                <a:latin typeface="宋体"/>
                <a:ea typeface="宋体"/>
                <a:cs typeface="宋体"/>
              </a:rPr>
              <a:t>1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725" y="4309525"/>
            <a:ext cx="1879600" cy="21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6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递交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/>
                <a:ea typeface="宋体"/>
                <a:cs typeface="宋体"/>
              </a:rPr>
              <a:t>请在</a:t>
            </a:r>
            <a:r>
              <a:rPr lang="zh-CN" altLang="zh-CN" dirty="0" smtClean="0">
                <a:latin typeface="宋体"/>
                <a:ea typeface="宋体"/>
                <a:cs typeface="宋体"/>
              </a:rPr>
              <a:t>3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月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31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日前递交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r>
              <a:rPr lang="en-US" altLang="en-US" dirty="0" err="1" smtClean="0">
                <a:latin typeface="宋体"/>
                <a:ea typeface="宋体"/>
                <a:cs typeface="宋体"/>
              </a:rPr>
              <a:t>请递交</a:t>
            </a:r>
            <a:r>
              <a:rPr lang="en-US" altLang="en-US" dirty="0" err="1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.zip</a:t>
            </a:r>
            <a:r>
              <a:rPr lang="en-US" altLang="en-US" dirty="0" err="1" smtClean="0">
                <a:latin typeface="宋体"/>
                <a:ea typeface="宋体"/>
                <a:cs typeface="宋体"/>
              </a:rPr>
              <a:t>文件，包含</a:t>
            </a:r>
            <a:r>
              <a:rPr lang="en-US" altLang="en-US" dirty="0" smtClean="0">
                <a:latin typeface="宋体"/>
                <a:ea typeface="宋体"/>
                <a:cs typeface="宋体"/>
              </a:rPr>
              <a:t>：</a:t>
            </a:r>
          </a:p>
          <a:p>
            <a:pPr lvl="1"/>
            <a:r>
              <a:rPr lang="en-US" altLang="en-US" dirty="0" smtClean="0">
                <a:latin typeface="宋体"/>
                <a:ea typeface="宋体"/>
                <a:cs typeface="宋体"/>
              </a:rPr>
              <a:t>源代码</a:t>
            </a:r>
          </a:p>
          <a:p>
            <a:pPr lvl="2"/>
            <a:r>
              <a:rPr lang="zh-CN" altLang="en-US" dirty="0" smtClean="0">
                <a:latin typeface="宋体"/>
                <a:ea typeface="宋体"/>
                <a:cs typeface="宋体"/>
              </a:rPr>
              <a:t>代码需从同目录下的</a:t>
            </a:r>
            <a:r>
              <a:rPr lang="en-US" altLang="zh-CN" dirty="0" err="1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input.in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文件中读入输入数据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pPr lvl="2"/>
            <a:r>
              <a:rPr lang="zh-CN" altLang="en-US" dirty="0" smtClean="0">
                <a:latin typeface="宋体"/>
                <a:ea typeface="宋体"/>
                <a:cs typeface="宋体"/>
              </a:rPr>
              <a:t>将结果输出至同目录下的</a:t>
            </a:r>
            <a:r>
              <a:rPr lang="en-US" altLang="zh-CN" dirty="0" err="1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output.out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文件中</a:t>
            </a:r>
            <a:endParaRPr lang="en-US" altLang="en-US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en-US" altLang="en-US" dirty="0" err="1" smtClean="0">
                <a:latin typeface="宋体"/>
                <a:ea typeface="宋体"/>
                <a:cs typeface="宋体"/>
              </a:rPr>
              <a:t>可供助教运行代码的ReadMe文件</a:t>
            </a:r>
            <a:endParaRPr lang="en-US" dirty="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5694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703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Thank You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928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2695</TotalTime>
  <Words>187</Words>
  <Application>Microsoft Macintosh PowerPoint</Application>
  <PresentationFormat>On-screen Show (4:3)</PresentationFormat>
  <Paragraphs>30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作业：拨电话问题</vt:lpstr>
      <vt:lpstr>问题</vt:lpstr>
      <vt:lpstr>递交</vt:lpstr>
      <vt:lpstr>Thank You</vt:lpstr>
    </vt:vector>
  </TitlesOfParts>
  <Company>tsinghua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 m</dc:creator>
  <cp:lastModifiedBy>Yang Yang</cp:lastModifiedBy>
  <cp:revision>288</cp:revision>
  <dcterms:created xsi:type="dcterms:W3CDTF">2012-08-29T03:39:08Z</dcterms:created>
  <dcterms:modified xsi:type="dcterms:W3CDTF">2015-03-18T04:55:27Z</dcterms:modified>
</cp:coreProperties>
</file>