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8" r:id="rId4"/>
    <p:sldId id="291" r:id="rId5"/>
    <p:sldId id="292" r:id="rId6"/>
    <p:sldId id="290" r:id="rId7"/>
    <p:sldId id="293" r:id="rId8"/>
    <p:sldId id="294" r:id="rId9"/>
    <p:sldId id="29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3" autoAdjust="0"/>
  </p:normalViewPr>
  <p:slideViewPr>
    <p:cSldViewPr snapToGrid="0" snapToObjects="1">
      <p:cViewPr varScale="1">
        <p:scale>
          <a:sx n="96" d="100"/>
          <a:sy n="96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2632-4BD9-D14A-86D1-7BB0EB06F7D2}" type="datetimeFigureOut">
              <a:rPr kumimoji="1" lang="zh-CN" altLang="en-US" smtClean="0"/>
              <a:pPr/>
              <a:t>5/5/15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633E-BEAF-5143-8FBC-2E6D5ADD7C1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8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BE8B-E065-3D4F-9DF1-AAF9834185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BE8B-E065-3D4F-9DF1-AAF9834185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40DD46-5887-204F-87BF-C5EE56605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5F7884-8832-184E-B2AA-20D281E87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DAEE-941A-5848-A9A1-4AA6A1A4492E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766122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LDA</a:t>
            </a:r>
            <a:r>
              <a:rPr lang="en-US" dirty="0" smtClean="0">
                <a:solidFill>
                  <a:srgbClr val="008000"/>
                </a:solidFill>
              </a:rPr>
              <a:t> Implementation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 smtClean="0"/>
              <a:t>Machine Learning Course</a:t>
            </a:r>
          </a:p>
          <a:p>
            <a:r>
              <a:rPr lang="en-US" dirty="0" smtClean="0"/>
              <a:t>Spring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  <a:endParaRPr lang="en-US" dirty="0" smtClean="0"/>
          </a:p>
          <a:p>
            <a:r>
              <a:rPr lang="en-US" dirty="0" smtClean="0"/>
              <a:t>Tsinghua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6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Thank You!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Goal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077200" cy="48818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Classify </a:t>
            </a:r>
            <a:r>
              <a:rPr lang="en-US" altLang="zh-CN" dirty="0" smtClean="0"/>
              <a:t>the given documents </a:t>
            </a:r>
            <a:r>
              <a:rPr lang="en-US" altLang="zh-CN" dirty="0"/>
              <a:t>into K topics.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In other words, the goal is detecting K topics from the input documents.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You can define K by your own.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Try different </a:t>
            </a:r>
            <a:r>
              <a:rPr lang="en-US" altLang="zh-CN" dirty="0" smtClean="0"/>
              <a:t>K </a:t>
            </a:r>
            <a:r>
              <a:rPr lang="en-US" altLang="zh-CN" dirty="0"/>
              <a:t>and choose the one with the best performance.</a:t>
            </a:r>
          </a:p>
          <a:p>
            <a:pPr eaLnBrk="1" hangingPunct="1">
              <a:lnSpc>
                <a:spcPct val="90000"/>
              </a:lnSpc>
            </a:pPr>
            <a:endParaRPr lang="el-GR" altLang="zh-CN" sz="240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6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Algorithm</a:t>
            </a:r>
            <a:endParaRPr lang="en-US" altLang="zh-CN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66" y="1269533"/>
            <a:ext cx="6266368" cy="5219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166" y="6488668"/>
            <a:ext cx="548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</a:t>
            </a:r>
            <a:r>
              <a:rPr lang="en-US" dirty="0" smtClean="0"/>
              <a:t> refer to the slides of topic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5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5479" y="196943"/>
            <a:ext cx="343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Input </a:t>
            </a:r>
            <a:r>
              <a:rPr lang="en-US" altLang="zh-CN" sz="4400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Data</a:t>
            </a:r>
            <a:r>
              <a:rPr lang="en-US" altLang="zh-CN" sz="4400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 Set</a:t>
            </a:r>
            <a:endParaRPr lang="en-IN" altLang="zh-CN" sz="4400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133" y="1405906"/>
            <a:ext cx="8796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charset="0"/>
                <a:ea typeface="宋体" charset="0"/>
              </a:rPr>
              <a:t>Input data is in </a:t>
            </a:r>
            <a:r>
              <a:rPr lang="en-US" altLang="zh-CN" dirty="0" err="1">
                <a:latin typeface="Arial" charset="0"/>
                <a:ea typeface="宋体" charset="0"/>
              </a:rPr>
              <a:t>data.txt</a:t>
            </a:r>
            <a:endParaRPr lang="en-US" altLang="zh-CN" dirty="0">
              <a:latin typeface="Arial" charset="0"/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charset="0"/>
                <a:ea typeface="宋体" charset="0"/>
              </a:rPr>
              <a:t>Line 1: the number of document 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charset="0"/>
                <a:ea typeface="宋体" charset="0"/>
              </a:rPr>
              <a:t>Line 2~N+1: the title of one paper (document). Please use it as the input </a:t>
            </a:r>
            <a:r>
              <a:rPr lang="en-US" altLang="zh-CN" dirty="0" smtClean="0">
                <a:latin typeface="Arial" charset="0"/>
                <a:ea typeface="宋体" charset="0"/>
              </a:rPr>
              <a:t>words</a:t>
            </a:r>
            <a:r>
              <a:rPr lang="en-US" altLang="zh-CN" dirty="0" smtClean="0">
                <a:latin typeface="Arial" charset="0"/>
                <a:ea typeface="宋体" charset="0"/>
              </a:rPr>
              <a:t>.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Arial" charset="0"/>
              <a:ea typeface="宋体" charset="0"/>
            </a:endParaRPr>
          </a:p>
          <a:p>
            <a:endParaRPr kumimoji="1" lang="en-US" altLang="zh-CN" dirty="0" smtClean="0"/>
          </a:p>
          <a:p>
            <a:endParaRPr kumimoji="1" lang="en-US" dirty="0">
              <a:solidFill>
                <a:srgbClr val="FF0000"/>
              </a:solidFill>
            </a:endParaRPr>
          </a:p>
          <a:p>
            <a:endParaRPr kumimoji="1" lang="en-US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8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2745" y="196943"/>
            <a:ext cx="6228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400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Learning </a:t>
            </a:r>
            <a:r>
              <a:rPr lang="en-US" altLang="zh-CN" sz="4400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Processing </a:t>
            </a:r>
            <a:endParaRPr lang="en-IN" altLang="zh-CN" sz="4400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994" y="1330652"/>
            <a:ext cx="78779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Input: 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kumimoji="1" lang="en-US" altLang="zh-CN" sz="2400" dirty="0" err="1">
                <a:solidFill>
                  <a:srgbClr val="FF0000"/>
                </a:solidFill>
              </a:rPr>
              <a:t>d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ata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.txt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342900" indent="-342900"/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Set the</a:t>
            </a:r>
            <a:r>
              <a:rPr lang="en-US" sz="2400" dirty="0" smtClean="0"/>
              <a:t> </a:t>
            </a:r>
            <a:r>
              <a:rPr lang="en-US" sz="2400" dirty="0" smtClean="0"/>
              <a:t>number </a:t>
            </a:r>
            <a:r>
              <a:rPr lang="en-US" sz="2400" dirty="0" smtClean="0"/>
              <a:t>of topics k = 3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Execute</a:t>
            </a:r>
            <a:r>
              <a:rPr lang="en-US" sz="2400" dirty="0" smtClean="0"/>
              <a:t> the algorithm </a:t>
            </a:r>
            <a:r>
              <a:rPr lang="en-US" sz="2400" dirty="0" smtClean="0"/>
              <a:t>and </a:t>
            </a:r>
            <a:r>
              <a:rPr lang="en-US" sz="2400" dirty="0" smtClean="0"/>
              <a:t>store the necessary </a:t>
            </a:r>
            <a:r>
              <a:rPr lang="en-US" sz="2400" dirty="0" smtClean="0"/>
              <a:t>parameters.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Calculate </a:t>
            </a:r>
            <a:r>
              <a:rPr lang="en-US" sz="2400" dirty="0" smtClean="0"/>
              <a:t>log likelihood in page </a:t>
            </a:r>
            <a:r>
              <a:rPr lang="en-US" altLang="zh-CN" sz="2400" dirty="0"/>
              <a:t>8</a:t>
            </a:r>
            <a:r>
              <a:rPr lang="en-US" sz="2400" dirty="0" smtClean="0"/>
              <a:t>.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Change </a:t>
            </a:r>
            <a:r>
              <a:rPr lang="en-US" sz="2400" dirty="0" smtClean="0"/>
              <a:t>value of k in step (1) , and repeat step (2) and (3). </a:t>
            </a:r>
          </a:p>
          <a:p>
            <a:pPr marL="342900" indent="-342900"/>
            <a:r>
              <a:rPr lang="en-US" sz="2400" dirty="0" smtClean="0"/>
              <a:t>       Find the optimal k with highest log likelihood (</a:t>
            </a:r>
            <a:r>
              <a:rPr lang="en-US" sz="2400" dirty="0" err="1" smtClean="0"/>
              <a:t>loglikelihood</a:t>
            </a:r>
            <a:r>
              <a:rPr lang="en-US" sz="2400" dirty="0" smtClean="0"/>
              <a:t> is almost not changed).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7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Topic </a:t>
            </a:r>
            <a:r>
              <a:rPr lang="en-US" altLang="zh-CN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Explanation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30260"/>
            <a:ext cx="6536957" cy="422044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Arial" charset="0"/>
                <a:ea typeface="宋体" charset="0"/>
              </a:rPr>
              <a:t>For each topic, you need to output 10-20 words which can represent this topic mostly (according to P(word | topic)).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charset="0"/>
              </a:rPr>
              <a:t>Format</a:t>
            </a:r>
            <a:r>
              <a:rPr lang="en-US" altLang="zh-CN" sz="2800" dirty="0">
                <a:latin typeface="Arial" charset="0"/>
                <a:ea typeface="宋体" charset="0"/>
              </a:rPr>
              <a:t>:</a:t>
            </a: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Topic N</a:t>
            </a: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Word0: P(word0 | topic1)</a:t>
            </a:r>
          </a:p>
          <a:p>
            <a:pPr marL="457200" lvl="1" indent="0">
              <a:buFontTx/>
              <a:buNone/>
            </a:pPr>
            <a:r>
              <a:rPr lang="en-US" altLang="zh-CN" sz="2400" dirty="0" smtClean="0">
                <a:latin typeface="Arial" charset="0"/>
                <a:ea typeface="宋体" charset="0"/>
              </a:rPr>
              <a:t>Word1: P(word1 | topic1)</a:t>
            </a:r>
          </a:p>
          <a:p>
            <a:pPr marL="457200" lvl="1" indent="0">
              <a:buFontTx/>
              <a:buNone/>
            </a:pPr>
            <a:r>
              <a:rPr lang="en-US" altLang="zh-CN" sz="2400" dirty="0" smtClean="0">
                <a:latin typeface="Arial" charset="0"/>
                <a:ea typeface="宋体" charset="0"/>
              </a:rPr>
              <a:t>…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marL="457200" lvl="1" indent="0"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Word9: P(word9 | topic1)</a:t>
            </a:r>
          </a:p>
        </p:txBody>
      </p:sp>
      <p:sp>
        <p:nvSpPr>
          <p:cNvPr id="2" name="矩形 1"/>
          <p:cNvSpPr/>
          <p:nvPr/>
        </p:nvSpPr>
        <p:spPr>
          <a:xfrm>
            <a:off x="5120762" y="2789749"/>
            <a:ext cx="3746790" cy="378565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smtClean="0"/>
              <a:t>			</a:t>
            </a:r>
            <a:r>
              <a:rPr lang="en-US" altLang="zh-CN" sz="1600" b="1" dirty="0" smtClean="0"/>
              <a:t>Sample Format</a:t>
            </a:r>
          </a:p>
          <a:p>
            <a:pPr>
              <a:defRPr/>
            </a:pPr>
            <a:r>
              <a:rPr lang="en-US" altLang="zh-CN" sz="1600" dirty="0" smtClean="0"/>
              <a:t>Topic </a:t>
            </a:r>
            <a:r>
              <a:rPr lang="en-US" altLang="zh-CN" sz="1600" dirty="0"/>
              <a:t>0:</a:t>
            </a:r>
          </a:p>
          <a:p>
            <a:pPr>
              <a:defRPr/>
            </a:pPr>
            <a:r>
              <a:rPr lang="en-US" altLang="zh-CN" sz="1600" dirty="0"/>
              <a:t>xml : 0.0583963202110139</a:t>
            </a:r>
          </a:p>
          <a:p>
            <a:pPr>
              <a:defRPr/>
            </a:pPr>
            <a:r>
              <a:rPr lang="en-US" altLang="zh-CN" sz="1600" dirty="0"/>
              <a:t>web : 0.057087699376350685</a:t>
            </a:r>
          </a:p>
          <a:p>
            <a:pPr>
              <a:defRPr/>
            </a:pPr>
            <a:r>
              <a:rPr lang="en-US" altLang="zh-CN" sz="1600" dirty="0"/>
              <a:t>applications : 0.030795841329174938</a:t>
            </a:r>
          </a:p>
          <a:p>
            <a:pPr>
              <a:defRPr/>
            </a:pPr>
            <a:r>
              <a:rPr lang="en-US" altLang="zh-CN" sz="1600" dirty="0"/>
              <a:t>memory : 0.020921769807951327</a:t>
            </a:r>
          </a:p>
          <a:p>
            <a:pPr>
              <a:defRPr/>
            </a:pPr>
            <a:r>
              <a:rPr lang="en-US" altLang="zh-CN" sz="1600" dirty="0"/>
              <a:t>search : 0.018483653427648843</a:t>
            </a:r>
          </a:p>
          <a:p>
            <a:pPr>
              <a:defRPr/>
            </a:pPr>
            <a:r>
              <a:rPr lang="en-US" altLang="zh-CN" sz="1600" dirty="0"/>
              <a:t>dynamic : 0.018427154509412905</a:t>
            </a:r>
          </a:p>
          <a:p>
            <a:pPr>
              <a:defRPr/>
            </a:pPr>
            <a:r>
              <a:rPr lang="en-US" altLang="zh-CN" sz="1600" dirty="0"/>
              <a:t>services : 0.016879383281509983</a:t>
            </a:r>
          </a:p>
          <a:p>
            <a:pPr>
              <a:defRPr/>
            </a:pPr>
            <a:r>
              <a:rPr lang="en-US" altLang="zh-CN" sz="1600" dirty="0"/>
              <a:t>scalable : 0.016272487640877763</a:t>
            </a:r>
          </a:p>
          <a:p>
            <a:pPr>
              <a:defRPr/>
            </a:pPr>
            <a:r>
              <a:rPr lang="en-US" altLang="zh-CN" sz="1600" dirty="0"/>
              <a:t>caching : 0.014417515423239591</a:t>
            </a:r>
          </a:p>
          <a:p>
            <a:pPr>
              <a:defRPr/>
            </a:pPr>
            <a:r>
              <a:rPr lang="en-US" altLang="zh-CN" sz="1600" dirty="0" err="1"/>
              <a:t>multidatabase</a:t>
            </a:r>
            <a:r>
              <a:rPr lang="en-US" altLang="zh-CN" sz="1600" dirty="0"/>
              <a:t> : 0.011623205457770179</a:t>
            </a:r>
          </a:p>
          <a:p>
            <a:pPr>
              <a:defRPr/>
            </a:pPr>
            <a:r>
              <a:rPr lang="en-US" altLang="zh-CN" sz="1600" dirty="0"/>
              <a:t>Topic 1:</a:t>
            </a:r>
          </a:p>
          <a:p>
            <a:pPr>
              <a:defRPr/>
            </a:pPr>
            <a:r>
              <a:rPr lang="en-US" altLang="zh-CN" sz="1600" dirty="0"/>
              <a:t>processing : 0.07866660388768165</a:t>
            </a:r>
          </a:p>
          <a:p>
            <a:pPr>
              <a:defRPr/>
            </a:pPr>
            <a:r>
              <a:rPr lang="en-US" altLang="zh-CN" sz="16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823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6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097280"/>
            <a:ext cx="9017000" cy="58811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Submit</a:t>
            </a:r>
            <a:r>
              <a:rPr lang="en-US" sz="2800" dirty="0" smtClean="0"/>
              <a:t> as .tar file, including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Source </a:t>
            </a:r>
            <a:r>
              <a:rPr lang="en-US" sz="2400" dirty="0" smtClean="0"/>
              <a:t>Code with necessary </a:t>
            </a:r>
            <a:r>
              <a:rPr lang="en-US" sz="2400" dirty="0" smtClean="0"/>
              <a:t>comments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ReadMe </a:t>
            </a:r>
            <a:r>
              <a:rPr lang="en-US" sz="2400" dirty="0" smtClean="0"/>
              <a:t>explaining 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Explain </a:t>
            </a:r>
            <a:r>
              <a:rPr lang="en-US" sz="2000" dirty="0" smtClean="0"/>
              <a:t>main </a:t>
            </a:r>
            <a:r>
              <a:rPr lang="en-US" sz="2000" dirty="0" smtClean="0"/>
              <a:t>functions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including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input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Gibbs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sampling,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parameter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calculation,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output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How to run your </a:t>
            </a:r>
            <a:r>
              <a:rPr lang="en-US" sz="2000" dirty="0" smtClean="0"/>
              <a:t>code</a:t>
            </a:r>
            <a:r>
              <a:rPr lang="en-US" altLang="zh-CN" sz="2000" dirty="0"/>
              <a:t>.</a:t>
            </a:r>
            <a:endParaRPr lang="en-US" sz="2000" dirty="0" smtClean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What’s the final average </a:t>
            </a:r>
            <a:r>
              <a:rPr lang="en-US" sz="2000" dirty="0" smtClean="0"/>
              <a:t>log</a:t>
            </a:r>
            <a:r>
              <a:rPr lang="en-US" altLang="zh-CN" sz="2000" dirty="0" smtClean="0"/>
              <a:t>-likelihood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smtClean="0"/>
              <a:t>time cost of different topics. (</a:t>
            </a:r>
            <a:r>
              <a:rPr lang="en-US" sz="2000" dirty="0" smtClean="0">
                <a:solidFill>
                  <a:schemeClr val="accent2"/>
                </a:solidFill>
              </a:rPr>
              <a:t>better plot a </a:t>
            </a:r>
            <a:r>
              <a:rPr lang="en-US" sz="2000" dirty="0" smtClean="0">
                <a:solidFill>
                  <a:schemeClr val="accent2"/>
                </a:solidFill>
              </a:rPr>
              <a:t>chart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Explain topics as in </a:t>
            </a:r>
            <a:r>
              <a:rPr lang="en-US" sz="2000" dirty="0" smtClean="0"/>
              <a:t>page</a:t>
            </a:r>
            <a:r>
              <a:rPr lang="en-US" sz="2000" dirty="0" smtClean="0"/>
              <a:t> 6.</a:t>
            </a:r>
            <a:endParaRPr lang="en-US" sz="2000" dirty="0" smtClean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7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Likelihood</a:t>
            </a:r>
            <a:endParaRPr lang="zh-CN" altLang="en-US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984364"/>
            <a:ext cx="9042400" cy="241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0539" y="5331611"/>
            <a:ext cx="62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r>
              <a:rPr lang="en-US" dirty="0" smtClean="0"/>
              <a:t>-likelihood : the logarithm of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6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6" y="1149405"/>
            <a:ext cx="8369323" cy="5881164"/>
          </a:xfrm>
        </p:spPr>
        <p:txBody>
          <a:bodyPr>
            <a:normAutofit/>
          </a:bodyPr>
          <a:lstStyle/>
          <a:p>
            <a:pPr marL="800100" lvl="2" indent="0">
              <a:lnSpc>
                <a:spcPct val="150000"/>
              </a:lnSpc>
              <a:buNone/>
            </a:pPr>
            <a:r>
              <a:rPr lang="en-US" altLang="zh-CN" dirty="0" err="1"/>
              <a:t>D.M.Blei,A.Y.Ng,andM.I.Jordan.Latentdirichletallocation</a:t>
            </a:r>
            <a:r>
              <a:rPr lang="en-US" altLang="zh-CN" dirty="0"/>
              <a:t>. </a:t>
            </a:r>
            <a:r>
              <a:rPr lang="en-US" altLang="zh-CN" i="1" dirty="0"/>
              <a:t>Journal of Machine Learning Research, </a:t>
            </a:r>
            <a:r>
              <a:rPr lang="en-US" altLang="zh-CN" dirty="0"/>
              <a:t>3:993–1022, 2003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800100" lvl="2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332</Words>
  <Application>Microsoft Macintosh PowerPoint</Application>
  <PresentationFormat>On-screen Show (4:3)</PresentationFormat>
  <Paragraphs>78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LDA Implementation</vt:lpstr>
      <vt:lpstr>Goal</vt:lpstr>
      <vt:lpstr>Algorithm</vt:lpstr>
      <vt:lpstr>PowerPoint Presentation</vt:lpstr>
      <vt:lpstr>PowerPoint Presentation</vt:lpstr>
      <vt:lpstr>Topic Explanation</vt:lpstr>
      <vt:lpstr>Submission</vt:lpstr>
      <vt:lpstr>Likelihood</vt:lpstr>
      <vt:lpstr>Reference</vt:lpstr>
      <vt:lpstr>Thank You!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PLSI</dc:title>
  <dc:creator>l m</dc:creator>
  <cp:lastModifiedBy>Microsoft Office 用户</cp:lastModifiedBy>
  <cp:revision>148</cp:revision>
  <dcterms:created xsi:type="dcterms:W3CDTF">2012-08-28T10:35:39Z</dcterms:created>
  <dcterms:modified xsi:type="dcterms:W3CDTF">2015-05-05T19:04:48Z</dcterms:modified>
</cp:coreProperties>
</file>