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BF25-0A69-447D-B407-6902AB0E0705}" type="datetimeFigureOut">
              <a:rPr lang="zh-CN" altLang="en-US" smtClean="0"/>
              <a:t>2012/5/10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957-0B2D-4C17-9FB4-D657C045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41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BF25-0A69-447D-B407-6902AB0E0705}" type="datetimeFigureOut">
              <a:rPr lang="zh-CN" altLang="en-US" smtClean="0"/>
              <a:t>2012/5/10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957-0B2D-4C17-9FB4-D657C045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11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BF25-0A69-447D-B407-6902AB0E0705}" type="datetimeFigureOut">
              <a:rPr lang="zh-CN" altLang="en-US" smtClean="0"/>
              <a:t>2012/5/10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957-0B2D-4C17-9FB4-D657C045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96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BF25-0A69-447D-B407-6902AB0E0705}" type="datetimeFigureOut">
              <a:rPr lang="zh-CN" altLang="en-US" smtClean="0"/>
              <a:t>2012/5/10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957-0B2D-4C17-9FB4-D657C045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62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BF25-0A69-447D-B407-6902AB0E0705}" type="datetimeFigureOut">
              <a:rPr lang="zh-CN" altLang="en-US" smtClean="0"/>
              <a:t>2012/5/10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957-0B2D-4C17-9FB4-D657C045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04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BF25-0A69-447D-B407-6902AB0E0705}" type="datetimeFigureOut">
              <a:rPr lang="zh-CN" altLang="en-US" smtClean="0"/>
              <a:t>2012/5/10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957-0B2D-4C17-9FB4-D657C045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67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BF25-0A69-447D-B407-6902AB0E0705}" type="datetimeFigureOut">
              <a:rPr lang="zh-CN" altLang="en-US" smtClean="0"/>
              <a:t>2012/5/10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957-0B2D-4C17-9FB4-D657C045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84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BF25-0A69-447D-B407-6902AB0E0705}" type="datetimeFigureOut">
              <a:rPr lang="zh-CN" altLang="en-US" smtClean="0"/>
              <a:t>2012/5/10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957-0B2D-4C17-9FB4-D657C045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98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BF25-0A69-447D-B407-6902AB0E0705}" type="datetimeFigureOut">
              <a:rPr lang="zh-CN" altLang="en-US" smtClean="0"/>
              <a:t>2012/5/10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957-0B2D-4C17-9FB4-D657C045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3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BF25-0A69-447D-B407-6902AB0E0705}" type="datetimeFigureOut">
              <a:rPr lang="zh-CN" altLang="en-US" smtClean="0"/>
              <a:t>2012/5/10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957-0B2D-4C17-9FB4-D657C045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69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BF25-0A69-447D-B407-6902AB0E0705}" type="datetimeFigureOut">
              <a:rPr lang="zh-CN" altLang="en-US" smtClean="0"/>
              <a:t>2012/5/10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957-0B2D-4C17-9FB4-D657C045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11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3BF25-0A69-447D-B407-6902AB0E0705}" type="datetimeFigureOut">
              <a:rPr lang="zh-CN" altLang="en-US" smtClean="0"/>
              <a:t>2012/5/10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05957-0B2D-4C17-9FB4-D657C045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4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test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06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DF0D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Mirror Hu (RD-CN)</dc:creator>
  <cp:lastModifiedBy>Mirror Hu (RD-CN)</cp:lastModifiedBy>
  <cp:revision>1</cp:revision>
  <dcterms:created xsi:type="dcterms:W3CDTF">2012-05-10T05:10:17Z</dcterms:created>
  <dcterms:modified xsi:type="dcterms:W3CDTF">2012-05-10T05:10:26Z</dcterms:modified>
</cp:coreProperties>
</file>