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E3526-9EC0-4CED-B2A9-93DCF65B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D1F76E-E628-4552-9D82-32B0364FA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0FD2B-21F6-4B05-BA19-C6276BED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F7CFF8-6A5B-4191-AD75-8B8033D1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DB606-F975-4238-9103-E69601D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4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367D5-D2AE-4B4B-B689-CAF3330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539060-8396-43CD-931F-DB8CD53C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62A64-5342-4640-A4F2-87580CAD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AA7A0-B362-4DA5-B901-53FFBBFF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33E8C-A666-4686-B767-DD44DBCF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6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C5DE6E-808C-40EA-8949-C6AA8FEE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2DA41D-91B7-4053-B786-B4EBB0C35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FE074-AF22-45E2-A284-C22FDABE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3CD58-474C-4349-8A6A-0BA5DDC3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61885-DA68-43AE-836A-0B7730E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21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EC21-A8C8-4F00-B2B1-F6B0B7D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1D3FF-0C8A-43A6-8066-D83832F2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8A556-D685-43F7-B480-F2CD49C2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13781-3FE8-408E-9CBB-69DA3AB6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711EB-645C-44DB-B624-7E3A814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7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B451D-F4DC-4502-A322-401E3877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1833EC-1D3A-4EEC-ABA6-EE3D23FF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3B36-9437-4829-8D13-EEE850D0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440C2-B6A2-4882-BA39-F9A819B7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E039C-C918-4642-ABA7-DA7FC28B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5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EC5A6-3F8A-4939-A8FD-D2BDAC8B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9205C-61B5-440A-AA15-7CDA8E71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A4C18-0827-454F-88E0-D43E5276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7F72BE-E8FD-4629-B62F-B45B20B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C11D9-90B1-4EB1-90C0-54B13FAE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6FB88E-FB67-4E42-9CAD-89196FBC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95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B019F-9027-4B7D-B7FD-54FF8E20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4749B-F694-4048-B560-A0B2BB16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CB54-5F72-4BD6-BC0D-7555D17E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25F00-FA43-4137-945B-AA431355B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118855-A4CB-4480-BC3D-F170D2B67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3FCE2-F80F-4F11-A48D-ADABEA3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1CC1E7-6ECC-4885-AB00-6DEB1E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240DB3-B473-4791-BA02-0A92BFF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00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15B9B-84BB-4301-A7A0-4A6C83E6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3E9422-5ABC-4D58-BD5E-AA3A36DA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4970B5-B927-48A4-B943-60919722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8C766-FFD5-4663-BBF0-668FDFD4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0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C85436-50FC-4D20-B09C-C5C70267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43F941-BEC3-4682-B2C3-05E2F171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A64F6B-16C7-4DA3-A17E-F40617E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4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B6F7-07F6-4E5D-807B-81DB9330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4F6FE-10E7-455F-B919-0B48BB62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01D253-CCA9-405A-BF22-1F85DE4E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C163A-4F08-4691-B057-32F5912A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ADE63B-9D79-400E-8AD1-B841BBE4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E8551C-2D89-4B21-87F3-64C070F0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42C5-043A-492E-95EE-17E77A0C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BCFB69-81FF-41B4-B1F6-CF464679A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6DEDBF-8D93-4D8C-BA2B-427E346B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978D9-48BE-4FFF-A69A-5BDD2E60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D3D2A0-94CF-4A86-B1D3-E6E8615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ED1E37-E056-47A1-A81D-50A898C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2F0029-1C61-41F3-AAC4-58EE3179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F08CC0-FE25-4B0F-92AB-EA60234FC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286DD-89A4-40E6-9E13-69943E23F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C025-52F0-44E8-8A47-F6C3DDB7DB44}" type="datetimeFigureOut">
              <a:rPr lang="de-DE" smtClean="0"/>
              <a:t>12.05.2018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F272E-1F24-45FA-A0A4-B103F201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DBF4A-CB30-4EA5-88DE-92D0663DC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A061-16CD-4C9C-A283-87659BD99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4B407-080D-46D8-BF7E-7C7CB0D4B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Wochenplan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062BF-6D78-4643-AD00-929059F31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02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C86B5-D4D2-4C0B-8BB7-6FCFAA2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Qt5-Was und Warum?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E67EB-3C42-40F0-BABE-D6F44DB3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Qt</a:t>
            </a:r>
            <a:r>
              <a:rPr lang="de-DE" dirty="0"/>
              <a:t> ist ein Framework zur GUI Entwicklung (1995 erschienen)</a:t>
            </a:r>
          </a:p>
          <a:p>
            <a:r>
              <a:rPr lang="de-DE" dirty="0"/>
              <a:t>Steht unter GPL Lizenz (kostenlos)</a:t>
            </a:r>
          </a:p>
          <a:p>
            <a:r>
              <a:rPr lang="de-DE" dirty="0"/>
              <a:t>Zeichnen von Oberflächen mit QML</a:t>
            </a:r>
          </a:p>
          <a:p>
            <a:r>
              <a:rPr lang="de-DE" dirty="0"/>
              <a:t>Viele Erweiterungen durch große Community</a:t>
            </a:r>
          </a:p>
          <a:p>
            <a:r>
              <a:rPr lang="de-DE" dirty="0"/>
              <a:t>Gut dokumentiert</a:t>
            </a:r>
          </a:p>
          <a:p>
            <a:r>
              <a:rPr lang="de-DE" dirty="0"/>
              <a:t>Plattformunabhängig und weiter </a:t>
            </a:r>
            <a:r>
              <a:rPr lang="de-DE"/>
              <a:t>Sprachen verfügbar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59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6CC57-F9DE-478C-8E48-E8761CC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D45CD-6DDF-41D7-BBFB-71503F0B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Oracle VM mit Ubuntu 17.10</a:t>
            </a:r>
          </a:p>
          <a:p>
            <a:r>
              <a:rPr lang="de-DE" dirty="0"/>
              <a:t>Ubuntu gut als </a:t>
            </a:r>
            <a:r>
              <a:rPr lang="de-DE" dirty="0" err="1"/>
              <a:t>Einsteigerdistro</a:t>
            </a:r>
            <a:r>
              <a:rPr lang="de-DE" dirty="0"/>
              <a:t> geeignet</a:t>
            </a:r>
          </a:p>
          <a:p>
            <a:r>
              <a:rPr lang="de-DE" dirty="0"/>
              <a:t>Einfaches Handling und gute Dokumentation</a:t>
            </a:r>
          </a:p>
          <a:p>
            <a:r>
              <a:rPr lang="de-DE" dirty="0"/>
              <a:t>Einfache Installation von Paketen mittels </a:t>
            </a:r>
            <a:r>
              <a:rPr lang="de-DE" dirty="0" err="1"/>
              <a:t>apt-get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4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AE66B-FD08-4E06-91C4-B1923CE7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von Compiler und </a:t>
            </a:r>
            <a:r>
              <a:rPr lang="de-DE" dirty="0" err="1"/>
              <a:t>Qt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877A1-5FA5-447B-BEDE-C6B7E45D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Compiler gcc5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gcc-5 g++-5 </a:t>
            </a:r>
          </a:p>
          <a:p>
            <a:r>
              <a:rPr lang="de-DE" dirty="0" err="1"/>
              <a:t>Qt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qt5-default qttools5-dev-tools qt5-doc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qtcreator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9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07E14-5181-438A-BB90-C9D58227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9BEDF-A8D2-47CE-9A0A-C26F7F77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Versionierungstool</a:t>
            </a:r>
            <a:r>
              <a:rPr lang="de-DE" dirty="0"/>
              <a:t> für Software Projekte</a:t>
            </a:r>
          </a:p>
          <a:p>
            <a:r>
              <a:rPr lang="de-DE" dirty="0"/>
              <a:t>Gemeinsames Teamkonto (</a:t>
            </a:r>
            <a:r>
              <a:rPr lang="de-DE" dirty="0" err="1"/>
              <a:t>MoeJoeTP</a:t>
            </a:r>
            <a:r>
              <a:rPr lang="de-DE" dirty="0"/>
              <a:t>)</a:t>
            </a:r>
          </a:p>
          <a:p>
            <a:r>
              <a:rPr lang="de-DE" dirty="0"/>
              <a:t>Repository (</a:t>
            </a:r>
            <a:r>
              <a:rPr lang="de-DE" dirty="0" err="1"/>
              <a:t>TPProteomikdaten</a:t>
            </a:r>
            <a:r>
              <a:rPr lang="de-DE" dirty="0"/>
              <a:t>) mit Zugriff für die privaten Accounts </a:t>
            </a:r>
            <a:r>
              <a:rPr lang="de-DE"/>
              <a:t>der Teammitglieder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Wochenplan 1</vt:lpstr>
      <vt:lpstr>Qt5-Was und Warum?</vt:lpstr>
      <vt:lpstr>Linux</vt:lpstr>
      <vt:lpstr>Installation von Compiler und Qt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Wochenplan 1</dc:title>
  <dc:creator>Joerg Gamerdinger</dc:creator>
  <cp:lastModifiedBy>Joerg Gamerdinger</cp:lastModifiedBy>
  <cp:revision>3</cp:revision>
  <dcterms:created xsi:type="dcterms:W3CDTF">2018-05-10T09:46:49Z</dcterms:created>
  <dcterms:modified xsi:type="dcterms:W3CDTF">2018-05-12T14:19:42Z</dcterms:modified>
</cp:coreProperties>
</file>