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27"/>
    <p:restoredTop sz="96327"/>
  </p:normalViewPr>
  <p:slideViewPr>
    <p:cSldViewPr snapToGrid="0">
      <p:cViewPr varScale="1">
        <p:scale>
          <a:sx n="100" d="100"/>
          <a:sy n="100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7450D-1590-7B4B-8196-9A1574E52E5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D64C5-933E-A446-9666-3238A2F9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D64C5-933E-A446-9666-3238A2F9A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3B84-7645-00B4-1B2E-7EA3295B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19F7E-68CC-0096-9B8A-C1957D1B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5641-8D30-3028-3118-C7AF61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227F-D9A6-C446-8677-9498A6F4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0B17-E511-93DA-8155-C36D9A5C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987E-C20F-1740-15F3-F89C88BF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46CE5-8CBA-15AB-B40A-3BF24808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81ED1-DC03-9388-4C55-C6A63F67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ADF-6481-5B06-D99B-4E5FBC93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8359-24DB-DDC0-4B83-BE5C5D03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5E644-41C2-7D5C-57CC-7568FFEC5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8F9BE-071A-9FFB-976E-6953E359A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CA64-A279-A94C-320F-0604D35E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660B-AFE9-8E15-E058-0E73E944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3559-DD55-C1DC-6809-C612DAF7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1E80-13E9-4724-C7B4-F6122DF8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D051-2D03-0703-FBCA-12D2D728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91B0-E4CC-7DC5-24EF-F1A58E3C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B70E-EE11-3B56-10AC-2B92CFC1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7F95-5F51-ADA1-9C9E-A8E19905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93D0-B81F-A82F-99AE-2C4153B6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83A2-C665-CDAB-78C3-3EADE995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C8AE-A960-102A-1885-9C86B453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D9DF-0DEF-E3C6-9107-9D54097C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3D3D-1865-C18C-BE6A-25CC88FE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0836-6952-613E-0CE0-94A92C16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652F-BE00-2812-4335-2F1B61E6C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4E82B-A3DD-FC20-0CD4-085E52FDF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4C75-B0AE-59FB-7678-37FD95B7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CDD7F-CF96-7A11-BFAD-AB44AC3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ACC30-96BB-74DC-E2EB-C9EA138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0B6F-0F35-1345-F64B-67D7ED3B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73FB9-1D3F-F813-C06C-716229EC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85244-E18E-A207-7EEC-823C2D0D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E5816-7ECE-0362-BE7E-29059CA01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C54F9-E61B-E926-D30B-23026F6A2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FFD3A-ACDD-69C8-D8C5-58BBA856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A69CE-F84F-7C69-95BD-E79842BE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1B4AF-343C-94A9-3307-A24F5780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E13C-4284-F4E7-9695-E892B540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5D6A0-2E98-BF55-4661-1B0095D7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8F28B-D3E0-A81A-28CB-46904D1B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2F4C2-D65D-C756-D374-4CF21BC9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50381-9194-1E3C-D5EC-7D87DE42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ECBFA-2919-E837-4030-FFBD310C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605D8-025D-403F-B180-5C6B84E1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FDB2-C809-EDDA-ABA8-256F2E9A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0009-C5B9-08D8-C7F5-C69D48190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B355-A77A-B143-69DD-2B90E8E6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DC04-CF25-8D94-DC72-0082A3A4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E9B4A-05B9-A261-352D-5FDE03C2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645A2-6225-6662-BBA0-C871A88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2DC5-71A5-C0FE-CAD3-690A58A6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644D4-5B22-F673-4239-23806A015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1DEA-922F-88E4-F237-65789D7A7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791FB-0B1A-0D11-0E49-00D109B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5B28-35DF-6190-E71B-D1778AA8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F9D9-40BD-3484-5644-B4B58197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AF06-B2BF-5FC3-269F-6D4AB049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A8402-789F-12F7-C069-C73A97B5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1E3A-8B6A-E9FD-8222-5177B9651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EF0B-0DEC-B842-B7ED-85F12480DC4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7CD2-1A8F-20EB-3AD4-5361D022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3162-546C-B0AD-DE89-BC9B987DC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BCAA-7047-0140-84C8-BDAC68E7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9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97D23B-8005-99DD-B509-6793D4DF00E1}"/>
              </a:ext>
            </a:extLst>
          </p:cNvPr>
          <p:cNvSpPr txBox="1"/>
          <p:nvPr/>
        </p:nvSpPr>
        <p:spPr>
          <a:xfrm>
            <a:off x="1249845" y="511722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Haydn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anapy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/scratch/s1iduser/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newversion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dt_gui.py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849FB-1665-3D59-D3A1-7FE23133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7" y="1389798"/>
            <a:ext cx="6097656" cy="51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9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5D823-F9E4-E93F-D5BF-C324BCBE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2" y="646331"/>
            <a:ext cx="1765300" cy="2921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BE1D23C-89B6-6D21-029C-10C356CBD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93" y="938431"/>
            <a:ext cx="8571726" cy="4295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1BB02-A00A-E16E-ED71-AE83A9AB219D}"/>
              </a:ext>
            </a:extLst>
          </p:cNvPr>
          <p:cNvSpPr txBox="1"/>
          <p:nvPr/>
        </p:nvSpPr>
        <p:spPr>
          <a:xfrm>
            <a:off x="45165" y="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checking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reconstruction results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8636B2E-55C6-8643-D468-8E8873449B61}"/>
              </a:ext>
            </a:extLst>
          </p:cNvPr>
          <p:cNvSpPr/>
          <p:nvPr/>
        </p:nvSpPr>
        <p:spPr>
          <a:xfrm>
            <a:off x="2404662" y="690552"/>
            <a:ext cx="494196" cy="257613"/>
          </a:xfrm>
          <a:prstGeom prst="rightArrow">
            <a:avLst>
              <a:gd name="adj1" fmla="val 50000"/>
              <a:gd name="adj2" fmla="val 4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19964-5D33-275D-3C09-E7DD97E693B2}"/>
              </a:ext>
            </a:extLst>
          </p:cNvPr>
          <p:cNvSpPr txBox="1"/>
          <p:nvPr/>
        </p:nvSpPr>
        <p:spPr>
          <a:xfrm>
            <a:off x="0" y="623054"/>
            <a:ext cx="98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Click:</a:t>
            </a:r>
          </a:p>
        </p:txBody>
      </p:sp>
    </p:spTree>
    <p:extLst>
      <p:ext uri="{BB962C8B-B14F-4D97-AF65-F5344CB8AC3E}">
        <p14:creationId xmlns:p14="http://schemas.microsoft.com/office/powerpoint/2010/main" val="168924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97373E-51DA-6703-13BC-DC78920B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8" y="810038"/>
            <a:ext cx="3781057" cy="740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F63E5-9680-1D74-25F7-194C81FC1838}"/>
              </a:ext>
            </a:extLst>
          </p:cNvPr>
          <p:cNvSpPr txBox="1"/>
          <p:nvPr/>
        </p:nvSpPr>
        <p:spPr>
          <a:xfrm>
            <a:off x="123548" y="92766"/>
            <a:ext cx="20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Hierarchy:</a:t>
            </a:r>
          </a:p>
        </p:txBody>
      </p:sp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03DECFA-C163-C3CD-E6D9-247A6771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45" y="810038"/>
            <a:ext cx="3781057" cy="2993337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8EBEE3E4-EDD4-BCC8-98BC-38489B6F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7960" y="4193727"/>
            <a:ext cx="5608040" cy="222032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14BB72-BFE2-839C-4DAD-D6BECAF80CD1}"/>
              </a:ext>
            </a:extLst>
          </p:cNvPr>
          <p:cNvSpPr txBox="1"/>
          <p:nvPr/>
        </p:nvSpPr>
        <p:spPr>
          <a:xfrm>
            <a:off x="6997147" y="5049078"/>
            <a:ext cx="426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files better to open with </a:t>
            </a:r>
            <a:r>
              <a:rPr lang="en-US" dirty="0" err="1"/>
              <a:t>DT_GUI.py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81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F36EB2-6A1D-6D85-3FDA-5AED6013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35" y="1694639"/>
            <a:ext cx="4163115" cy="3800354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AC8A332-B741-6C30-79D8-D35585B7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853" y="2205822"/>
            <a:ext cx="2716589" cy="3024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987D7-7644-463F-98D0-55D2D9936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5" y="792094"/>
            <a:ext cx="11763415" cy="966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9EC4E-C6DF-40BB-EF0A-6089C8B01EC2}"/>
              </a:ext>
            </a:extLst>
          </p:cNvPr>
          <p:cNvSpPr txBox="1"/>
          <p:nvPr/>
        </p:nvSpPr>
        <p:spPr>
          <a:xfrm>
            <a:off x="510211" y="6028206"/>
            <a:ext cx="1168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open this file in image J, use import -&gt; raw</a:t>
            </a:r>
          </a:p>
          <a:p>
            <a:r>
              <a:rPr lang="en-US" dirty="0"/>
              <a:t>the suffix 128x128 is the width and height, respectively, data type 32-bit real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E06520-CBAF-91C0-C741-292F185DC4D3}"/>
              </a:ext>
            </a:extLst>
          </p:cNvPr>
          <p:cNvSpPr/>
          <p:nvPr/>
        </p:nvSpPr>
        <p:spPr>
          <a:xfrm>
            <a:off x="3829879" y="5373528"/>
            <a:ext cx="1060174" cy="242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124D65-FBFE-9F34-8985-138BBBDF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5" y="304800"/>
            <a:ext cx="11681790" cy="299167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2F2BB24-0550-E58D-1826-7214D708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5" y="3561523"/>
            <a:ext cx="7553739" cy="2628072"/>
          </a:xfrm>
          <a:prstGeom prst="rect">
            <a:avLst/>
          </a:prstGeom>
        </p:spPr>
      </p:pic>
      <p:pic>
        <p:nvPicPr>
          <p:cNvPr id="12" name="Picture 11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EF3E3DB-F8C3-E0CC-595D-8CD128BD6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166" y="2750904"/>
            <a:ext cx="3143251" cy="36374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B4E83C-5F43-E5FC-729D-E48213ED23C6}"/>
              </a:ext>
            </a:extLst>
          </p:cNvPr>
          <p:cNvSpPr txBox="1"/>
          <p:nvPr/>
        </p:nvSpPr>
        <p:spPr>
          <a:xfrm>
            <a:off x="510211" y="6131474"/>
            <a:ext cx="1168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open this file in image J, use import-&gt;raw </a:t>
            </a:r>
          </a:p>
          <a:p>
            <a:r>
              <a:rPr lang="en-US" dirty="0"/>
              <a:t>the suffix 128x128 is the width and height, respectively, data type 64-bit real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F6A9D7-2EA6-56C4-02D7-EC16E75BE372}"/>
              </a:ext>
            </a:extLst>
          </p:cNvPr>
          <p:cNvSpPr/>
          <p:nvPr/>
        </p:nvSpPr>
        <p:spPr>
          <a:xfrm>
            <a:off x="6626087" y="5499653"/>
            <a:ext cx="1060174" cy="242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CED44F-76B4-F4EC-5908-F631532F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5" y="3028869"/>
            <a:ext cx="11126503" cy="44204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B2FBE9-E4A8-83CD-12C2-0769CF14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048" y="170637"/>
            <a:ext cx="3525109" cy="2324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541D12-4C43-B782-68B6-73DB6AF5A195}"/>
              </a:ext>
            </a:extLst>
          </p:cNvPr>
          <p:cNvSpPr txBox="1"/>
          <p:nvPr/>
        </p:nvSpPr>
        <p:spPr>
          <a:xfrm>
            <a:off x="45165" y="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Doing Integration: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83F5B-FC00-162F-D7CE-C783201AE282}"/>
              </a:ext>
            </a:extLst>
          </p:cNvPr>
          <p:cNvSpPr txBox="1"/>
          <p:nvPr/>
        </p:nvSpPr>
        <p:spPr>
          <a:xfrm>
            <a:off x="1057488" y="621015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Click: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AFE8169-4CCE-2CA0-0598-B0492CF58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50" y="528257"/>
            <a:ext cx="4524153" cy="55484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45474957-4184-074F-EF1D-4DC828747768}"/>
              </a:ext>
            </a:extLst>
          </p:cNvPr>
          <p:cNvSpPr/>
          <p:nvPr/>
        </p:nvSpPr>
        <p:spPr>
          <a:xfrm>
            <a:off x="6524368" y="780365"/>
            <a:ext cx="4077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ACEE4B-07F3-0A69-A75D-D24F22B95FB9}"/>
              </a:ext>
            </a:extLst>
          </p:cNvPr>
          <p:cNvSpPr/>
          <p:nvPr/>
        </p:nvSpPr>
        <p:spPr>
          <a:xfrm>
            <a:off x="9860692" y="1964724"/>
            <a:ext cx="596558" cy="210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287D83-19A1-C998-74FB-F2823D94EA6A}"/>
              </a:ext>
            </a:extLst>
          </p:cNvPr>
          <p:cNvSpPr/>
          <p:nvPr/>
        </p:nvSpPr>
        <p:spPr>
          <a:xfrm>
            <a:off x="8344587" y="3016410"/>
            <a:ext cx="2682292" cy="401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DD5FF-D038-FAEB-B4FA-8C18D271B959}"/>
              </a:ext>
            </a:extLst>
          </p:cNvPr>
          <p:cNvSpPr txBox="1"/>
          <p:nvPr/>
        </p:nvSpPr>
        <p:spPr>
          <a:xfrm>
            <a:off x="734278" y="2624670"/>
            <a:ext cx="4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step 1 and 2, you will get: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F24D4-00F1-9EC8-763A-D635F76FFFA8}"/>
              </a:ext>
            </a:extLst>
          </p:cNvPr>
          <p:cNvSpPr txBox="1"/>
          <p:nvPr/>
        </p:nvSpPr>
        <p:spPr>
          <a:xfrm>
            <a:off x="10534336" y="1885090"/>
            <a:ext cx="160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this to choose parameter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4321E-9A23-B676-1BCF-4669ABC16709}"/>
              </a:ext>
            </a:extLst>
          </p:cNvPr>
          <p:cNvSpPr txBox="1"/>
          <p:nvPr/>
        </p:nvSpPr>
        <p:spPr>
          <a:xfrm>
            <a:off x="6142821" y="3520884"/>
            <a:ext cx="46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this you will go to the </a:t>
            </a:r>
            <a:r>
              <a:rPr lang="en-US" dirty="0" err="1"/>
              <a:t>Geany</a:t>
            </a:r>
            <a:r>
              <a:rPr lang="en-US" dirty="0"/>
              <a:t> interface </a:t>
            </a:r>
          </a:p>
        </p:txBody>
      </p:sp>
      <p:pic>
        <p:nvPicPr>
          <p:cNvPr id="17" name="Picture 1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30A420B6-F15B-2191-130F-E505AC91CE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52" y="3895982"/>
            <a:ext cx="4524153" cy="2745910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B3510FE1-1947-3F92-EDA4-3227ED09F7F4}"/>
              </a:ext>
            </a:extLst>
          </p:cNvPr>
          <p:cNvSpPr/>
          <p:nvPr/>
        </p:nvSpPr>
        <p:spPr>
          <a:xfrm rot="5400000">
            <a:off x="10312060" y="3588230"/>
            <a:ext cx="4077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63FB3B-6007-1F8F-E3F7-1F3F5AB746EF}"/>
              </a:ext>
            </a:extLst>
          </p:cNvPr>
          <p:cNvSpPr txBox="1"/>
          <p:nvPr/>
        </p:nvSpPr>
        <p:spPr>
          <a:xfrm>
            <a:off x="165261" y="626127"/>
            <a:ext cx="17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6AFBA-069F-2BBF-1F6C-ABF845EFF5AF}"/>
              </a:ext>
            </a:extLst>
          </p:cNvPr>
          <p:cNvSpPr txBox="1"/>
          <p:nvPr/>
        </p:nvSpPr>
        <p:spPr>
          <a:xfrm>
            <a:off x="10564725" y="1562263"/>
            <a:ext cx="17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1132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76801EC-7BA0-BADD-F10C-693521F65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231" y="566614"/>
            <a:ext cx="1912540" cy="478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29EC1-D298-AECF-CA6B-8B86AC1E1C30}"/>
              </a:ext>
            </a:extLst>
          </p:cNvPr>
          <p:cNvSpPr txBox="1"/>
          <p:nvPr/>
        </p:nvSpPr>
        <p:spPr>
          <a:xfrm>
            <a:off x="45165" y="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Doing Integration: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273CF-8B0B-BB81-605D-42D039C0C281}"/>
              </a:ext>
            </a:extLst>
          </p:cNvPr>
          <p:cNvSpPr txBox="1"/>
          <p:nvPr/>
        </p:nvSpPr>
        <p:spPr>
          <a:xfrm>
            <a:off x="45165" y="595699"/>
            <a:ext cx="191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</a:t>
            </a:r>
            <a:r>
              <a:rPr lang="en-US" dirty="0"/>
              <a:t>Click: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227F4C7-1B4A-2473-BC30-E8A16417557F}"/>
              </a:ext>
            </a:extLst>
          </p:cNvPr>
          <p:cNvSpPr/>
          <p:nvPr/>
        </p:nvSpPr>
        <p:spPr>
          <a:xfrm>
            <a:off x="3328771" y="768350"/>
            <a:ext cx="4077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3F08402-1F4D-9B2A-895B-2312A9758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39" y="3511189"/>
            <a:ext cx="6017317" cy="3346811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85D84D85-1CC9-F0C7-4DA8-3D2EA0695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441" y="0"/>
            <a:ext cx="5922366" cy="322511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09744F-3022-F096-13CA-4C0DAF77E523}"/>
              </a:ext>
            </a:extLst>
          </p:cNvPr>
          <p:cNvSpPr/>
          <p:nvPr/>
        </p:nvSpPr>
        <p:spPr>
          <a:xfrm>
            <a:off x="10538249" y="2829319"/>
            <a:ext cx="596558" cy="210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A52ABC-9DF2-6136-ACB7-5B34633BC437}"/>
              </a:ext>
            </a:extLst>
          </p:cNvPr>
          <p:cNvSpPr txBox="1"/>
          <p:nvPr/>
        </p:nvSpPr>
        <p:spPr>
          <a:xfrm>
            <a:off x="11134807" y="2749685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4E65356-2A0A-7823-F1F0-B5EBC1748383}"/>
              </a:ext>
            </a:extLst>
          </p:cNvPr>
          <p:cNvSpPr/>
          <p:nvPr/>
        </p:nvSpPr>
        <p:spPr>
          <a:xfrm rot="5400000">
            <a:off x="10632641" y="3187118"/>
            <a:ext cx="407773" cy="319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E9944-1DF2-CE05-AFE5-FECC19663A1F}"/>
              </a:ext>
            </a:extLst>
          </p:cNvPr>
          <p:cNvSpPr txBox="1"/>
          <p:nvPr/>
        </p:nvSpPr>
        <p:spPr>
          <a:xfrm>
            <a:off x="47640" y="1173188"/>
            <a:ext cx="464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step can be skipped, if you know the parameters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271822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0E2CB9-6ECC-7023-222F-3E616243C6A8}"/>
              </a:ext>
            </a:extLst>
          </p:cNvPr>
          <p:cNvSpPr txBox="1"/>
          <p:nvPr/>
        </p:nvSpPr>
        <p:spPr>
          <a:xfrm>
            <a:off x="253114" y="13512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Doing Integration: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604297-89E8-3D2D-E82B-CAEA38FF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3" y="646330"/>
            <a:ext cx="6582371" cy="6463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3BACB4-2747-2E5F-C52C-E1D6AB2CDF42}"/>
              </a:ext>
            </a:extLst>
          </p:cNvPr>
          <p:cNvSpPr/>
          <p:nvPr/>
        </p:nvSpPr>
        <p:spPr>
          <a:xfrm>
            <a:off x="1560728" y="890754"/>
            <a:ext cx="2682292" cy="401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D6982-65D4-65E5-2404-395CD282E5FF}"/>
              </a:ext>
            </a:extLst>
          </p:cNvPr>
          <p:cNvSpPr txBox="1"/>
          <p:nvPr/>
        </p:nvSpPr>
        <p:spPr>
          <a:xfrm>
            <a:off x="1560728" y="1292661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5883A7-E044-444D-C5BD-C0250ADBAC94}"/>
              </a:ext>
            </a:extLst>
          </p:cNvPr>
          <p:cNvSpPr/>
          <p:nvPr/>
        </p:nvSpPr>
        <p:spPr>
          <a:xfrm rot="5400000">
            <a:off x="2436684" y="1496032"/>
            <a:ext cx="593118" cy="37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19765A-16F4-1AB3-1552-A9FB8DC7DC17}"/>
              </a:ext>
            </a:extLst>
          </p:cNvPr>
          <p:cNvSpPr/>
          <p:nvPr/>
        </p:nvSpPr>
        <p:spPr>
          <a:xfrm>
            <a:off x="5617864" y="867418"/>
            <a:ext cx="2682292" cy="401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3C490-1A19-2CED-433C-CF04B95AB021}"/>
              </a:ext>
            </a:extLst>
          </p:cNvPr>
          <p:cNvSpPr txBox="1"/>
          <p:nvPr/>
        </p:nvSpPr>
        <p:spPr>
          <a:xfrm>
            <a:off x="7887449" y="2332101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1D9A8A7-0791-8125-6697-ACC0797348B3}"/>
              </a:ext>
            </a:extLst>
          </p:cNvPr>
          <p:cNvSpPr/>
          <p:nvPr/>
        </p:nvSpPr>
        <p:spPr>
          <a:xfrm rot="5400000">
            <a:off x="5751254" y="3149817"/>
            <a:ext cx="4021803" cy="250587"/>
          </a:xfrm>
          <a:prstGeom prst="rightArrow">
            <a:avLst>
              <a:gd name="adj1" fmla="val 50000"/>
              <a:gd name="adj2" fmla="val 4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0CE265F6-9F88-2C2F-D8C3-147FD6B2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39" y="2071125"/>
            <a:ext cx="6582371" cy="684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950BEF-20E5-9692-76BF-32A03A7C87EF}"/>
              </a:ext>
            </a:extLst>
          </p:cNvPr>
          <p:cNvSpPr txBox="1"/>
          <p:nvPr/>
        </p:nvSpPr>
        <p:spPr>
          <a:xfrm>
            <a:off x="696841" y="2848521"/>
            <a:ext cx="26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finished: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494663-41F5-FF81-A369-F99474271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39" y="3640148"/>
            <a:ext cx="6573314" cy="646330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D4A1B368-B5A4-33EE-A6A7-825B91B95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029" y="5234223"/>
            <a:ext cx="6134100" cy="546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E29B45-4805-6FA4-51B5-685973AA5B40}"/>
              </a:ext>
            </a:extLst>
          </p:cNvPr>
          <p:cNvSpPr txBox="1"/>
          <p:nvPr/>
        </p:nvSpPr>
        <p:spPr>
          <a:xfrm>
            <a:off x="7887449" y="3117873"/>
            <a:ext cx="3393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if you use all the processors to run the integration, click this button may not give you response; you can use the “</a:t>
            </a:r>
            <a:r>
              <a:rPr lang="en-US" dirty="0" err="1"/>
              <a:t>Control+C</a:t>
            </a:r>
            <a:r>
              <a:rPr lang="en-US" dirty="0"/>
              <a:t>” to terminate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97BBA-51D9-35AE-5283-50549B68890F}"/>
              </a:ext>
            </a:extLst>
          </p:cNvPr>
          <p:cNvSpPr txBox="1"/>
          <p:nvPr/>
        </p:nvSpPr>
        <p:spPr>
          <a:xfrm>
            <a:off x="777196" y="1288655"/>
            <a:ext cx="145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</a:t>
            </a:r>
          </a:p>
        </p:txBody>
      </p:sp>
    </p:spTree>
    <p:extLst>
      <p:ext uri="{BB962C8B-B14F-4D97-AF65-F5344CB8AC3E}">
        <p14:creationId xmlns:p14="http://schemas.microsoft.com/office/powerpoint/2010/main" val="71635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0A521-2CB8-2222-AB35-BF4327A7E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880" y="12995"/>
            <a:ext cx="6629400" cy="558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5E2E9-7537-CDFB-E9AB-BAE2CD9708CD}"/>
              </a:ext>
            </a:extLst>
          </p:cNvPr>
          <p:cNvSpPr txBox="1"/>
          <p:nvPr/>
        </p:nvSpPr>
        <p:spPr>
          <a:xfrm>
            <a:off x="45165" y="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34853-0DF4-FB46-D272-AFCF12E424A9}"/>
              </a:ext>
            </a:extLst>
          </p:cNvPr>
          <p:cNvSpPr txBox="1"/>
          <p:nvPr/>
        </p:nvSpPr>
        <p:spPr>
          <a:xfrm>
            <a:off x="9909938" y="131775"/>
            <a:ext cx="2282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 Click this button to load the parameter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3D8FA1-F342-0DE9-B6FD-78D4B63B3B1B}"/>
              </a:ext>
            </a:extLst>
          </p:cNvPr>
          <p:cNvSpPr/>
          <p:nvPr/>
        </p:nvSpPr>
        <p:spPr>
          <a:xfrm>
            <a:off x="1933800" y="88218"/>
            <a:ext cx="7805694" cy="401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12CE6DCA-C507-FBF9-349C-49D92B21D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77" y="636729"/>
            <a:ext cx="2798206" cy="61927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F046E91-4E21-8947-AB0C-6172B120CBC2}"/>
              </a:ext>
            </a:extLst>
          </p:cNvPr>
          <p:cNvSpPr/>
          <p:nvPr/>
        </p:nvSpPr>
        <p:spPr>
          <a:xfrm>
            <a:off x="4216960" y="593440"/>
            <a:ext cx="2798206" cy="604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71F25-D9E9-4F21-F4B0-51A671B745D1}"/>
              </a:ext>
            </a:extLst>
          </p:cNvPr>
          <p:cNvSpPr txBox="1"/>
          <p:nvPr/>
        </p:nvSpPr>
        <p:spPr>
          <a:xfrm>
            <a:off x="7161050" y="854810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</a:t>
            </a:r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834D12-F0F5-1AA5-F124-0A6F89593A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00" y="1561453"/>
            <a:ext cx="7934288" cy="5192042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0CE90798-74E7-6239-ED91-2F92E9DB4DF7}"/>
              </a:ext>
            </a:extLst>
          </p:cNvPr>
          <p:cNvSpPr/>
          <p:nvPr/>
        </p:nvSpPr>
        <p:spPr>
          <a:xfrm rot="5400000">
            <a:off x="5632339" y="1286038"/>
            <a:ext cx="331161" cy="241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E9AA98-8F4C-414A-40E9-783699F339DC}"/>
              </a:ext>
            </a:extLst>
          </p:cNvPr>
          <p:cNvSpPr/>
          <p:nvPr/>
        </p:nvSpPr>
        <p:spPr>
          <a:xfrm>
            <a:off x="1841156" y="6314303"/>
            <a:ext cx="2375803" cy="312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C4D0E-EEED-171B-BC68-422B3EAC092F}"/>
              </a:ext>
            </a:extLst>
          </p:cNvPr>
          <p:cNvSpPr txBox="1"/>
          <p:nvPr/>
        </p:nvSpPr>
        <p:spPr>
          <a:xfrm>
            <a:off x="74982" y="6393844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value range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1A9A95-D09D-DD25-9950-57D151CA6D16}"/>
              </a:ext>
            </a:extLst>
          </p:cNvPr>
          <p:cNvSpPr/>
          <p:nvPr/>
        </p:nvSpPr>
        <p:spPr>
          <a:xfrm>
            <a:off x="4730907" y="6108388"/>
            <a:ext cx="1770311" cy="312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E16AC-68D9-5814-4F35-A6D6A4CF1A96}"/>
              </a:ext>
            </a:extLst>
          </p:cNvPr>
          <p:cNvSpPr txBox="1"/>
          <p:nvPr/>
        </p:nvSpPr>
        <p:spPr>
          <a:xfrm>
            <a:off x="9037593" y="344690"/>
            <a:ext cx="9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</a:t>
            </a:r>
          </a:p>
        </p:txBody>
      </p:sp>
    </p:spTree>
    <p:extLst>
      <p:ext uri="{BB962C8B-B14F-4D97-AF65-F5344CB8AC3E}">
        <p14:creationId xmlns:p14="http://schemas.microsoft.com/office/powerpoint/2010/main" val="31211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4BD827-AF49-ABC1-CF16-A703D626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141" y="130211"/>
            <a:ext cx="5045335" cy="1983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B8CAF-F9FE-3AAA-4CA3-EA7BD614101D}"/>
              </a:ext>
            </a:extLst>
          </p:cNvPr>
          <p:cNvSpPr txBox="1"/>
          <p:nvPr/>
        </p:nvSpPr>
        <p:spPr>
          <a:xfrm>
            <a:off x="45165" y="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doing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reconstruction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F0488BD-BE7F-C842-2EB0-F3C63A72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39" y="455214"/>
            <a:ext cx="5083261" cy="616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88F4A3-5726-0CA1-2417-D68506DB717D}"/>
              </a:ext>
            </a:extLst>
          </p:cNvPr>
          <p:cNvSpPr txBox="1"/>
          <p:nvPr/>
        </p:nvSpPr>
        <p:spPr>
          <a:xfrm>
            <a:off x="243985" y="457199"/>
            <a:ext cx="98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</a:t>
            </a:r>
            <a:r>
              <a:rPr lang="en-US" dirty="0"/>
              <a:t> Click: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11856-1997-521A-606E-3DB7F277710A}"/>
              </a:ext>
            </a:extLst>
          </p:cNvPr>
          <p:cNvSpPr txBox="1"/>
          <p:nvPr/>
        </p:nvSpPr>
        <p:spPr>
          <a:xfrm>
            <a:off x="7182678" y="2831503"/>
            <a:ext cx="484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 Choose the reconstruction parameter file, which is located under the output folder, the suffix is the time string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84D5624-71B5-CA1D-C892-C0987AD507B2}"/>
              </a:ext>
            </a:extLst>
          </p:cNvPr>
          <p:cNvSpPr/>
          <p:nvPr/>
        </p:nvSpPr>
        <p:spPr>
          <a:xfrm>
            <a:off x="6524368" y="780365"/>
            <a:ext cx="4077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6254ED7-5F1E-2B7C-8D42-508BA490E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55" y="4428805"/>
            <a:ext cx="5650137" cy="6647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74FAF6-4984-65CE-22A0-A5735A23F519}"/>
              </a:ext>
            </a:extLst>
          </p:cNvPr>
          <p:cNvSpPr txBox="1"/>
          <p:nvPr/>
        </p:nvSpPr>
        <p:spPr>
          <a:xfrm>
            <a:off x="75654" y="3411029"/>
            <a:ext cx="55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step 1 and 2, you will get: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905C65-D5CC-72C1-4A69-8B883EC650FE}"/>
              </a:ext>
            </a:extLst>
          </p:cNvPr>
          <p:cNvSpPr/>
          <p:nvPr/>
        </p:nvSpPr>
        <p:spPr>
          <a:xfrm>
            <a:off x="1371055" y="4605693"/>
            <a:ext cx="1796535" cy="401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2DB372-B3D0-B3EA-8A8B-5034844E2E0C}"/>
              </a:ext>
            </a:extLst>
          </p:cNvPr>
          <p:cNvSpPr txBox="1"/>
          <p:nvPr/>
        </p:nvSpPr>
        <p:spPr>
          <a:xfrm>
            <a:off x="1527432" y="5165124"/>
            <a:ext cx="82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E9FF00A-7735-EA3B-2C47-5C479E99B6D1}"/>
              </a:ext>
            </a:extLst>
          </p:cNvPr>
          <p:cNvSpPr/>
          <p:nvPr/>
        </p:nvSpPr>
        <p:spPr>
          <a:xfrm rot="5400000">
            <a:off x="2069302" y="5217834"/>
            <a:ext cx="593118" cy="350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DE33A9-936F-4195-BE0C-048D6CCE6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31" y="5767786"/>
            <a:ext cx="4660900" cy="635000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CBB18C-D146-72ED-BC22-E6F301C68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741971"/>
            <a:ext cx="4699000" cy="647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B7E1A1-E9D2-1771-0B77-B9F09B799B4A}"/>
              </a:ext>
            </a:extLst>
          </p:cNvPr>
          <p:cNvSpPr txBox="1"/>
          <p:nvPr/>
        </p:nvSpPr>
        <p:spPr>
          <a:xfrm>
            <a:off x="6096000" y="5398454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finished: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9FBEB8-D102-DD48-2EA7-40F9C06385EC}"/>
              </a:ext>
            </a:extLst>
          </p:cNvPr>
          <p:cNvSpPr txBox="1"/>
          <p:nvPr/>
        </p:nvSpPr>
        <p:spPr>
          <a:xfrm>
            <a:off x="11308297" y="2113348"/>
            <a:ext cx="98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Click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8634F2-32DE-D90D-5AD5-80176D409C49}"/>
              </a:ext>
            </a:extLst>
          </p:cNvPr>
          <p:cNvSpPr/>
          <p:nvPr/>
        </p:nvSpPr>
        <p:spPr>
          <a:xfrm>
            <a:off x="11308297" y="1633126"/>
            <a:ext cx="596558" cy="210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7ACAC9-A179-CBD8-4D6F-C7AE9DAB1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31" y="3858751"/>
            <a:ext cx="9138017" cy="4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7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066317-0690-C0FD-471E-75501ED21E80}"/>
              </a:ext>
            </a:extLst>
          </p:cNvPr>
          <p:cNvSpPr txBox="1"/>
          <p:nvPr/>
        </p:nvSpPr>
        <p:spPr>
          <a:xfrm>
            <a:off x="45165" y="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checking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reconstruction results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7EC91-E079-3D8D-D070-8BCC21BEC224}"/>
              </a:ext>
            </a:extLst>
          </p:cNvPr>
          <p:cNvSpPr txBox="1"/>
          <p:nvPr/>
        </p:nvSpPr>
        <p:spPr>
          <a:xfrm>
            <a:off x="75654" y="548613"/>
            <a:ext cx="140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 Click: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7AF53C-ADA9-2B7E-5619-8FC9BCDA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97" y="3555324"/>
            <a:ext cx="1511300" cy="304800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A5FD526-E61A-7ABC-8181-3E07F0A61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78" y="1899936"/>
            <a:ext cx="6417116" cy="4516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353C8F-D576-FD2D-D031-C2D135D8171D}"/>
              </a:ext>
            </a:extLst>
          </p:cNvPr>
          <p:cNvSpPr txBox="1"/>
          <p:nvPr/>
        </p:nvSpPr>
        <p:spPr>
          <a:xfrm>
            <a:off x="75654" y="1184105"/>
            <a:ext cx="70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C8C377-B356-7C03-ECB4-00F7731EA0EC}"/>
              </a:ext>
            </a:extLst>
          </p:cNvPr>
          <p:cNvSpPr txBox="1"/>
          <p:nvPr/>
        </p:nvSpPr>
        <p:spPr>
          <a:xfrm>
            <a:off x="45165" y="1977475"/>
            <a:ext cx="98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35157-85C7-A548-3B9B-A8043FA29E4A}"/>
              </a:ext>
            </a:extLst>
          </p:cNvPr>
          <p:cNvSpPr txBox="1"/>
          <p:nvPr/>
        </p:nvSpPr>
        <p:spPr>
          <a:xfrm>
            <a:off x="2668138" y="3555324"/>
            <a:ext cx="174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click: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726BC8F-F1EA-1058-13CB-C48A652CF15C}"/>
              </a:ext>
            </a:extLst>
          </p:cNvPr>
          <p:cNvSpPr/>
          <p:nvPr/>
        </p:nvSpPr>
        <p:spPr>
          <a:xfrm>
            <a:off x="5522327" y="3602511"/>
            <a:ext cx="494196" cy="257613"/>
          </a:xfrm>
          <a:prstGeom prst="rightArrow">
            <a:avLst>
              <a:gd name="adj1" fmla="val 50000"/>
              <a:gd name="adj2" fmla="val 4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732BD-8F60-9FD0-2E3F-BB3CE7615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243" y="402150"/>
            <a:ext cx="70993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1A6078-4C25-C09D-0E84-DDA0DD8C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47" y="1239131"/>
            <a:ext cx="7772400" cy="383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2BE31C-CE08-8E51-3D13-7BAE16135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882" y="2147781"/>
            <a:ext cx="5165641" cy="5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302E3-3E5F-DF8E-1634-0C007D0E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9" y="1084659"/>
            <a:ext cx="1422400" cy="3048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70EB7D6-A1A4-7B90-3FB0-6B145D139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03" y="716692"/>
            <a:ext cx="9200418" cy="5128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F4D3A-17BD-0BD4-AC02-CEEA5DB429F0}"/>
              </a:ext>
            </a:extLst>
          </p:cNvPr>
          <p:cNvSpPr txBox="1"/>
          <p:nvPr/>
        </p:nvSpPr>
        <p:spPr>
          <a:xfrm>
            <a:off x="45165" y="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checking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reconstruction results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D944F90-EAB0-5DCC-0187-7963BD09ACAB}"/>
              </a:ext>
            </a:extLst>
          </p:cNvPr>
          <p:cNvSpPr/>
          <p:nvPr/>
        </p:nvSpPr>
        <p:spPr>
          <a:xfrm>
            <a:off x="2048972" y="1131846"/>
            <a:ext cx="494196" cy="257613"/>
          </a:xfrm>
          <a:prstGeom prst="rightArrow">
            <a:avLst>
              <a:gd name="adj1" fmla="val 50000"/>
              <a:gd name="adj2" fmla="val 4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05CDA-FA57-E5D8-87FF-A65E024EADDC}"/>
              </a:ext>
            </a:extLst>
          </p:cNvPr>
          <p:cNvSpPr txBox="1"/>
          <p:nvPr/>
        </p:nvSpPr>
        <p:spPr>
          <a:xfrm>
            <a:off x="-70841" y="1075986"/>
            <a:ext cx="98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1D423B-D7B0-C40F-1357-A7311B75B498}"/>
              </a:ext>
            </a:extLst>
          </p:cNvPr>
          <p:cNvSpPr/>
          <p:nvPr/>
        </p:nvSpPr>
        <p:spPr>
          <a:xfrm>
            <a:off x="9921923" y="5322201"/>
            <a:ext cx="914400" cy="401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FD599-D959-BDDA-F5EA-A9BD8E097EDF}"/>
              </a:ext>
            </a:extLst>
          </p:cNvPr>
          <p:cNvSpPr txBox="1"/>
          <p:nvPr/>
        </p:nvSpPr>
        <p:spPr>
          <a:xfrm>
            <a:off x="9418737" y="5910475"/>
            <a:ext cx="253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this will change the threshold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59468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78CBC9F-7D92-4623-7FC8-38BCB4A4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648970"/>
            <a:ext cx="1219200" cy="3175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599BF58-79A5-56F0-F058-EABCBA564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1" y="-65547"/>
            <a:ext cx="6229503" cy="3494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A6AF7-C600-DF67-EF74-7A34B1BE23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72" y="3494548"/>
            <a:ext cx="6306053" cy="3372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0857D-A6BD-AA98-E86F-09F446CDCEC8}"/>
              </a:ext>
            </a:extLst>
          </p:cNvPr>
          <p:cNvSpPr txBox="1"/>
          <p:nvPr/>
        </p:nvSpPr>
        <p:spPr>
          <a:xfrm>
            <a:off x="45165" y="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checking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reconstruction results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6FB764-B262-BC49-0083-10F2496576A2}"/>
              </a:ext>
            </a:extLst>
          </p:cNvPr>
          <p:cNvSpPr/>
          <p:nvPr/>
        </p:nvSpPr>
        <p:spPr>
          <a:xfrm>
            <a:off x="2404662" y="690552"/>
            <a:ext cx="494196" cy="257613"/>
          </a:xfrm>
          <a:prstGeom prst="rightArrow">
            <a:avLst>
              <a:gd name="adj1" fmla="val 50000"/>
              <a:gd name="adj2" fmla="val 4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555FB-442B-A094-18EA-38315D1EAA42}"/>
              </a:ext>
            </a:extLst>
          </p:cNvPr>
          <p:cNvSpPr txBox="1"/>
          <p:nvPr/>
        </p:nvSpPr>
        <p:spPr>
          <a:xfrm>
            <a:off x="0" y="623054"/>
            <a:ext cx="98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4CF2D3-216F-FCD2-D8F7-3A2824E35358}"/>
              </a:ext>
            </a:extLst>
          </p:cNvPr>
          <p:cNvSpPr/>
          <p:nvPr/>
        </p:nvSpPr>
        <p:spPr>
          <a:xfrm>
            <a:off x="6966087" y="966470"/>
            <a:ext cx="1686593" cy="495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270588B-A92F-CBDB-667F-D48F03C97D78}"/>
              </a:ext>
            </a:extLst>
          </p:cNvPr>
          <p:cNvSpPr/>
          <p:nvPr/>
        </p:nvSpPr>
        <p:spPr>
          <a:xfrm rot="5400000">
            <a:off x="10056053" y="3234646"/>
            <a:ext cx="494196" cy="257613"/>
          </a:xfrm>
          <a:prstGeom prst="rightArrow">
            <a:avLst>
              <a:gd name="adj1" fmla="val 50000"/>
              <a:gd name="adj2" fmla="val 4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24000</TotalTime>
  <Words>310</Words>
  <Application>Microsoft Macintosh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Xiaoxu</dc:creator>
  <cp:lastModifiedBy>Guo, Xiaoxu</cp:lastModifiedBy>
  <cp:revision>11</cp:revision>
  <dcterms:created xsi:type="dcterms:W3CDTF">2023-04-26T16:30:05Z</dcterms:created>
  <dcterms:modified xsi:type="dcterms:W3CDTF">2023-09-01T14:19:31Z</dcterms:modified>
</cp:coreProperties>
</file>