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6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89003" autoAdjust="0"/>
  </p:normalViewPr>
  <p:slideViewPr>
    <p:cSldViewPr snapToGrid="0">
      <p:cViewPr varScale="1">
        <p:scale>
          <a:sx n="81" d="100"/>
          <a:sy n="81" d="100"/>
        </p:scale>
        <p:origin x="12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59FE2-AD9B-44BC-92B9-6209C8E9E4E2}" type="datetimeFigureOut">
              <a:rPr lang="en-IN" smtClean="0"/>
              <a:t>14-10-2019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E8BE1-6965-40CA-BED9-689E90810A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437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primary difference between data warehousing and data mining </a:t>
            </a:r>
            <a:r>
              <a:rPr lang="en-US" dirty="0" smtClean="0"/>
              <a:t>is that Data Warehousing is the process of </a:t>
            </a:r>
            <a:r>
              <a:rPr lang="en-US" b="1" dirty="0" smtClean="0"/>
              <a:t>compiling and organizing data </a:t>
            </a:r>
            <a:r>
              <a:rPr lang="en-US" dirty="0" smtClean="0"/>
              <a:t>into one common database, whereas data mining refers the process of </a:t>
            </a:r>
            <a:r>
              <a:rPr lang="en-US" b="1" dirty="0" smtClean="0"/>
              <a:t>extracting meaningful data </a:t>
            </a:r>
            <a:r>
              <a:rPr lang="en-US" dirty="0" smtClean="0"/>
              <a:t>from that database. The two concepts are interrelated; data mining begins only after data warehousing has taken place.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BE8BE1-6965-40CA-BED9-689E90810A5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793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240753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5923" y="6539056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IN" dirty="0" smtClean="0"/>
              <a:t>Module Name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2023" y="6539056"/>
            <a:ext cx="2057400" cy="365125"/>
          </a:xfrm>
        </p:spPr>
        <p:txBody>
          <a:bodyPr/>
          <a:lstStyle/>
          <a:p>
            <a:fld id="{064ED1F4-AD14-43D6-ACA4-182BC8E67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232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09048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409248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264564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45923" y="6539055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Module Name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D1F4-AD14-43D6-ACA4-182BC8E67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599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230506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78382" y="6518273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Module Name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42414" y="6518274"/>
            <a:ext cx="2057400" cy="365125"/>
          </a:xfrm>
        </p:spPr>
        <p:txBody>
          <a:bodyPr/>
          <a:lstStyle/>
          <a:p>
            <a:fld id="{064ED1F4-AD14-43D6-ACA4-182BC8E67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808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24378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5923" y="6539056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Module Name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2023" y="6539056"/>
            <a:ext cx="2057400" cy="365125"/>
          </a:xfrm>
        </p:spPr>
        <p:txBody>
          <a:bodyPr/>
          <a:lstStyle/>
          <a:p>
            <a:fld id="{064ED1F4-AD14-43D6-ACA4-182BC8E67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38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rontPage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3327" y="891516"/>
            <a:ext cx="7413914" cy="104803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algn="ctr">
              <a:defRPr>
                <a:latin typeface="+mj-lt"/>
              </a:defRPr>
            </a:lvl1pPr>
          </a:lstStyle>
          <a:p>
            <a:r>
              <a:rPr lang="en-US" dirty="0" smtClean="0"/>
              <a:t>Module Name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32023" y="6528665"/>
            <a:ext cx="2057400" cy="365125"/>
          </a:xfrm>
        </p:spPr>
        <p:txBody>
          <a:bodyPr/>
          <a:lstStyle/>
          <a:p>
            <a:fld id="{064ED1F4-AD14-43D6-ACA4-182BC8E67B45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338" y="2312230"/>
            <a:ext cx="3470263" cy="32080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6580" y="5756862"/>
            <a:ext cx="524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+mj-lt"/>
              </a:rPr>
              <a:t>CENTRE</a:t>
            </a:r>
            <a:r>
              <a:rPr lang="en-IN" baseline="0" dirty="0" smtClean="0">
                <a:latin typeface="+mj-lt"/>
              </a:rPr>
              <a:t> OF EXCELLENCE IN IT</a:t>
            </a:r>
            <a:endParaRPr lang="en-IN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1319" y="1939554"/>
            <a:ext cx="24003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+mj-lt"/>
              </a:rPr>
              <a:t>Session</a:t>
            </a:r>
            <a:r>
              <a:rPr lang="en-IN" baseline="0" dirty="0" smtClean="0">
                <a:latin typeface="+mj-lt"/>
              </a:rPr>
              <a:t> 2</a:t>
            </a:r>
            <a:endParaRPr lang="en-IN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3989" y="5066474"/>
            <a:ext cx="1839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Trainer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4212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144" y="209262"/>
            <a:ext cx="7117773" cy="580447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04743"/>
            <a:ext cx="7886700" cy="5063548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1pPr>
            <a:lvl2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2pPr>
            <a:lvl3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21261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5923" y="6539056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IN" dirty="0" smtClean="0"/>
              <a:t>Module Name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2023" y="6539056"/>
            <a:ext cx="2057400" cy="365125"/>
          </a:xfrm>
        </p:spPr>
        <p:txBody>
          <a:bodyPr/>
          <a:lstStyle/>
          <a:p>
            <a:fld id="{064ED1F4-AD14-43D6-ACA4-182BC8E67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763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239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6" y="626283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5923" y="6528664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Module Name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2023" y="6528665"/>
            <a:ext cx="2057400" cy="365125"/>
          </a:xfrm>
        </p:spPr>
        <p:txBody>
          <a:bodyPr/>
          <a:lstStyle/>
          <a:p>
            <a:fld id="{064ED1F4-AD14-43D6-ACA4-182BC8E67B4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1816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21549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45923" y="6539055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Module Name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D1F4-AD14-43D6-ACA4-182BC8E67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652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88481"/>
            <a:ext cx="7630932" cy="6324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21549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745923" y="6528664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Module Name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32023" y="6528665"/>
            <a:ext cx="2057400" cy="365125"/>
          </a:xfrm>
        </p:spPr>
        <p:txBody>
          <a:bodyPr/>
          <a:lstStyle/>
          <a:p>
            <a:fld id="{064ED1F4-AD14-43D6-ACA4-182BC8E67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845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236277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756314" y="6518274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IN" dirty="0" smtClean="0"/>
              <a:t>Module Name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42414" y="6518274"/>
            <a:ext cx="2057400" cy="365125"/>
          </a:xfrm>
        </p:spPr>
        <p:txBody>
          <a:bodyPr/>
          <a:lstStyle/>
          <a:p>
            <a:fld id="{064ED1F4-AD14-43D6-ACA4-182BC8E67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05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254173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766705" y="6549447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Module Name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2805" y="6549447"/>
            <a:ext cx="2057400" cy="365125"/>
          </a:xfrm>
        </p:spPr>
        <p:txBody>
          <a:bodyPr/>
          <a:lstStyle/>
          <a:p>
            <a:fld id="{064ED1F4-AD14-43D6-ACA4-182BC8E67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269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254173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45923" y="6539055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IN" smtClean="0"/>
              <a:t>Module Name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D1F4-AD14-43D6-ACA4-182BC8E67B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366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35081"/>
            <a:ext cx="7486650" cy="644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373" y="914400"/>
            <a:ext cx="8219209" cy="526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32023" y="65390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latin typeface="Karma Medium" panose="02000000000000000000" pitchFamily="2" charset="0"/>
                <a:cs typeface="Karma Medium" panose="02000000000000000000" pitchFamily="2" charset="0"/>
              </a:defRPr>
            </a:lvl1pPr>
          </a:lstStyle>
          <a:p>
            <a:fld id="{064ED1F4-AD14-43D6-ACA4-182BC8E67B4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460173" y="6539055"/>
            <a:ext cx="3371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IN" smtClean="0"/>
              <a:t>Module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13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Karma Medium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Warehousing Concepts &amp; Tools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ED1F4-AD14-43D6-ACA4-182BC8E67B45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910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62083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Data warehousing Concepts &amp; Tools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0524" y="2743200"/>
            <a:ext cx="6960476" cy="354198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Session 4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Trainer: Ms Shirley </a:t>
            </a:r>
            <a:r>
              <a:rPr lang="en-IN" dirty="0" err="1" smtClean="0"/>
              <a:t>Komogi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418" y="3086666"/>
            <a:ext cx="5348230" cy="250412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D1F4-AD14-43D6-ACA4-182BC8E67B4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37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662" y="914401"/>
            <a:ext cx="7785538" cy="651640"/>
          </a:xfrm>
        </p:spPr>
        <p:txBody>
          <a:bodyPr>
            <a:noAutofit/>
          </a:bodyPr>
          <a:lstStyle/>
          <a:p>
            <a:r>
              <a:rPr lang="en-IN" sz="4800" dirty="0" smtClean="0"/>
              <a:t>Contents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8483" y="1881352"/>
            <a:ext cx="7002517" cy="4403834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b="1" dirty="0"/>
              <a:t>What is Data warehouse</a:t>
            </a:r>
            <a:r>
              <a:rPr lang="en-IN" b="1" dirty="0" smtClean="0"/>
              <a:t>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b="1" dirty="0"/>
              <a:t>Characteristics of Data warehouse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IN" b="1" dirty="0"/>
          </a:p>
          <a:p>
            <a:pPr algn="l"/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87669" y="1566041"/>
            <a:ext cx="715754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D1F4-AD14-43D6-ACA4-182BC8E67B4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822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662" y="914401"/>
            <a:ext cx="7785538" cy="304799"/>
          </a:xfrm>
        </p:spPr>
        <p:txBody>
          <a:bodyPr>
            <a:noAutofit/>
          </a:bodyPr>
          <a:lstStyle/>
          <a:p>
            <a:r>
              <a:rPr lang="en-IN" sz="4000" dirty="0" smtClean="0"/>
              <a:t>What is Data warehouse?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662" y="1639614"/>
            <a:ext cx="7882759" cy="464557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Data Warehousing is the process of </a:t>
            </a:r>
            <a:r>
              <a:rPr lang="en-US" b="1" dirty="0"/>
              <a:t>compiling</a:t>
            </a:r>
            <a:r>
              <a:rPr lang="en-US" dirty="0"/>
              <a:t> and </a:t>
            </a:r>
            <a:r>
              <a:rPr lang="en-US" b="1" dirty="0"/>
              <a:t>organizing data </a:t>
            </a:r>
            <a:r>
              <a:rPr lang="en-US" dirty="0"/>
              <a:t>into </a:t>
            </a:r>
            <a:r>
              <a:rPr lang="en-US" b="1" dirty="0"/>
              <a:t>one common </a:t>
            </a:r>
            <a:r>
              <a:rPr lang="en-US" dirty="0" smtClean="0"/>
              <a:t>database.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It is similar to Data mining but NOT the SAME.</a:t>
            </a:r>
          </a:p>
          <a:p>
            <a:pPr algn="l"/>
            <a:endParaRPr lang="en-US" dirty="0" smtClean="0"/>
          </a:p>
          <a:p>
            <a:pPr algn="l"/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30621" y="1208690"/>
            <a:ext cx="7924800" cy="1051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D1F4-AD14-43D6-ACA4-182BC8E67B45}" type="slidenum">
              <a:rPr lang="en-IN" smtClean="0"/>
              <a:t>4</a:t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048" y="3483923"/>
            <a:ext cx="3045704" cy="17055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61" y="3594375"/>
            <a:ext cx="2830560" cy="277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16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662" y="914401"/>
            <a:ext cx="7785538" cy="304799"/>
          </a:xfrm>
        </p:spPr>
        <p:txBody>
          <a:bodyPr>
            <a:noAutofit/>
          </a:bodyPr>
          <a:lstStyle/>
          <a:p>
            <a:r>
              <a:rPr lang="en-IN" sz="4000" dirty="0" smtClean="0"/>
              <a:t>Data warehouse comprises of: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662" y="1639614"/>
            <a:ext cx="7882759" cy="464557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data warehouse environment </a:t>
            </a:r>
            <a:r>
              <a:rPr lang="en-US" dirty="0" smtClean="0"/>
              <a:t>includes:</a:t>
            </a:r>
          </a:p>
          <a:p>
            <a:pPr algn="l"/>
            <a:endParaRPr lang="en-US" dirty="0" smtClean="0"/>
          </a:p>
          <a:p>
            <a:pPr marL="457200" indent="-457200" algn="l">
              <a:buFont typeface="+mj-lt"/>
              <a:buAutoNum type="arabicParenR"/>
            </a:pPr>
            <a:r>
              <a:rPr lang="en-US" dirty="0" smtClean="0"/>
              <a:t> </a:t>
            </a:r>
            <a:r>
              <a:rPr lang="en-US" dirty="0"/>
              <a:t>an extraction, transportation, transformation, and loading (ETL) solution</a:t>
            </a:r>
            <a:r>
              <a:rPr lang="en-US" dirty="0" smtClean="0"/>
              <a:t>,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dirty="0" smtClean="0"/>
              <a:t> </a:t>
            </a:r>
            <a:r>
              <a:rPr lang="en-US" dirty="0"/>
              <a:t>an online analytical processing (OLAP) engine, </a:t>
            </a:r>
            <a:endParaRPr lang="en-US" dirty="0" smtClean="0"/>
          </a:p>
          <a:p>
            <a:pPr marL="457200" indent="-457200" algn="l">
              <a:buFont typeface="+mj-lt"/>
              <a:buAutoNum type="arabicParenR"/>
            </a:pPr>
            <a:r>
              <a:rPr lang="en-US" dirty="0" smtClean="0"/>
              <a:t>client </a:t>
            </a:r>
            <a:r>
              <a:rPr lang="en-US" dirty="0"/>
              <a:t>analysis tools, </a:t>
            </a:r>
            <a:endParaRPr lang="en-US" dirty="0" smtClean="0"/>
          </a:p>
          <a:p>
            <a:pPr marL="457200" indent="-457200" algn="l">
              <a:buFont typeface="+mj-lt"/>
              <a:buAutoNum type="arabicParenR"/>
            </a:pPr>
            <a:r>
              <a:rPr lang="en-US" dirty="0" smtClean="0"/>
              <a:t>and </a:t>
            </a:r>
            <a:r>
              <a:rPr lang="en-US" dirty="0"/>
              <a:t>other applications that manage the process of gathering data and delivering it to business users.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30621" y="1208690"/>
            <a:ext cx="7924800" cy="1051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D1F4-AD14-43D6-ACA4-182BC8E67B4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27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662" y="914401"/>
            <a:ext cx="7785538" cy="304799"/>
          </a:xfrm>
        </p:spPr>
        <p:txBody>
          <a:bodyPr>
            <a:noAutofit/>
          </a:bodyPr>
          <a:lstStyle/>
          <a:p>
            <a:r>
              <a:rPr lang="en-IN" sz="4000" dirty="0" smtClean="0"/>
              <a:t>What is Data warehouse?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662" y="1639614"/>
            <a:ext cx="7882759" cy="464557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 data warehouse is a relational database that is designed for query and analysis rather than for transaction processing.</a:t>
            </a:r>
            <a:endParaRPr lang="en-IN" dirty="0"/>
          </a:p>
          <a:p>
            <a:pPr algn="l"/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30621" y="1208690"/>
            <a:ext cx="7924800" cy="1051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D1F4-AD14-43D6-ACA4-182BC8E67B4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511886"/>
      </p:ext>
    </p:extLst>
  </p:cSld>
  <p:clrMapOvr>
    <a:masterClrMapping/>
  </p:clrMapOvr>
</p:sld>
</file>

<file path=ppt/theme/theme1.xml><?xml version="1.0" encoding="utf-8"?>
<a:theme xmlns:a="http://schemas.openxmlformats.org/drawingml/2006/main" name="ceit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itTheme" id="{773BE53D-AF43-48C2-87DA-C1256364C54C}" vid="{FEE66D1D-8A06-41C8-9704-8D9E3FBB74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ceitTheme</Template>
  <TotalTime>288</TotalTime>
  <Words>204</Words>
  <Application>Microsoft Office PowerPoint</Application>
  <PresentationFormat>On-screen Show (4:3)</PresentationFormat>
  <Paragraphs>55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</vt:lpstr>
      <vt:lpstr>Karma Medium</vt:lpstr>
      <vt:lpstr>Wingdings</vt:lpstr>
      <vt:lpstr>ceitTheme</vt:lpstr>
      <vt:lpstr>Data Warehousing Concepts &amp; Tools</vt:lpstr>
      <vt:lpstr>Data warehousing Concepts &amp; Tools</vt:lpstr>
      <vt:lpstr>Contents</vt:lpstr>
      <vt:lpstr>What is Data warehouse?</vt:lpstr>
      <vt:lpstr>Data warehouse comprises of:</vt:lpstr>
      <vt:lpstr>What is Data warehouse?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2019-10-14T00:32:03Z</dcterms:created>
  <dcterms:modified xsi:type="dcterms:W3CDTF">2019-10-14T05:20:56Z</dcterms:modified>
</cp:coreProperties>
</file>