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83" autoAdjust="0"/>
  </p:normalViewPr>
  <p:slideViewPr>
    <p:cSldViewPr snapToGrid="0" snapToObjects="1">
      <p:cViewPr varScale="1">
        <p:scale>
          <a:sx n="97" d="100"/>
          <a:sy n="97" d="100"/>
        </p:scale>
        <p:origin x="-13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C43AF-6C40-4749-9F1A-FC416314A2B9}" type="datetimeFigureOut">
              <a:rPr lang="en-US" smtClean="0"/>
              <a:t>6/1/15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B1B27-DE09-F344-9908-464FA2657F04}" type="slidenum">
              <a:rPr lang="en-US" smtClean="0"/>
              <a:t>‹#›</a:t>
            </a:fld>
            <a:endParaRPr lang="en-US"/>
          </a:p>
        </p:txBody>
      </p:sp>
    </p:spTree>
    <p:extLst>
      <p:ext uri="{BB962C8B-B14F-4D97-AF65-F5344CB8AC3E}">
        <p14:creationId xmlns:p14="http://schemas.microsoft.com/office/powerpoint/2010/main" val="30522104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(6/1/15 12:39) -----</a:t>
            </a:r>
          </a:p>
          <a:p>
            <a:r>
              <a:rPr lang="en-US"/>
              <a:t>Hi, everyone, </a:t>
            </a:r>
          </a:p>
          <a:p>
            <a:r>
              <a:rPr lang="en-US"/>
              <a:t>this picture shows a newly created scene that combines, cool effect, enviromental illumination, depth of field, blurry refelction and normal mapping. We will show the process of removing each of the effect in the next slide and you could easily see the difference. </a:t>
            </a:r>
          </a:p>
        </p:txBody>
      </p:sp>
      <p:sp>
        <p:nvSpPr>
          <p:cNvPr id="4" name="Slide Number Placeholder 3"/>
          <p:cNvSpPr>
            <a:spLocks noGrp="1"/>
          </p:cNvSpPr>
          <p:nvPr>
            <p:ph type="sldNum" sz="quarter" idx="10"/>
          </p:nvPr>
        </p:nvSpPr>
        <p:spPr/>
        <p:txBody>
          <a:bodyPr/>
          <a:lstStyle/>
          <a:p>
            <a:fld id="{D0BB1B27-DE09-F344-9908-464FA2657F04}" type="slidenum">
              <a:rPr lang="en-US" smtClean="0"/>
              <a:t>1</a:t>
            </a:fld>
            <a:endParaRPr lang="en-US"/>
          </a:p>
        </p:txBody>
      </p:sp>
    </p:spTree>
    <p:extLst>
      <p:ext uri="{BB962C8B-B14F-4D97-AF65-F5344CB8AC3E}">
        <p14:creationId xmlns:p14="http://schemas.microsoft.com/office/powerpoint/2010/main" val="404039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BB1B27-DE09-F344-9908-464FA2657F04}" type="slidenum">
              <a:rPr lang="en-US" smtClean="0"/>
              <a:t>2</a:t>
            </a:fld>
            <a:endParaRPr lang="en-US"/>
          </a:p>
        </p:txBody>
      </p:sp>
    </p:spTree>
    <p:extLst>
      <p:ext uri="{BB962C8B-B14F-4D97-AF65-F5344CB8AC3E}">
        <p14:creationId xmlns:p14="http://schemas.microsoft.com/office/powerpoint/2010/main" val="153224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6/1/15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6/1/15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6/1/15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6/1/15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80630" y="6416842"/>
            <a:ext cx="3930317" cy="369332"/>
          </a:xfrm>
          <a:prstGeom prst="rect">
            <a:avLst/>
          </a:prstGeom>
          <a:noFill/>
        </p:spPr>
        <p:txBody>
          <a:bodyPr wrap="square" rtlCol="0">
            <a:spAutoFit/>
          </a:bodyPr>
          <a:lstStyle/>
          <a:p>
            <a:r>
              <a:rPr lang="en-US" dirty="0" smtClean="0"/>
              <a:t>Zhen Ma, Jing Li </a:t>
            </a:r>
            <a:r>
              <a:rPr lang="zh-CN" altLang="en-US" dirty="0" smtClean="0"/>
              <a:t>        </a:t>
            </a:r>
            <a:r>
              <a:rPr lang="en-US" dirty="0" smtClean="0"/>
              <a:t>Graphics Demo</a:t>
            </a:r>
            <a:endParaRPr lang="en-US" dirty="0"/>
          </a:p>
        </p:txBody>
      </p:sp>
      <p:pic>
        <p:nvPicPr>
          <p:cNvPr id="8" name="Picture 7" descr="6TD4Q045E3K@{$9BQ$_ZN1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589" y="0"/>
            <a:ext cx="6502400" cy="6502400"/>
          </a:xfrm>
          <a:prstGeom prst="rect">
            <a:avLst/>
          </a:prstGeom>
        </p:spPr>
      </p:pic>
    </p:spTree>
    <p:extLst>
      <p:ext uri="{BB962C8B-B14F-4D97-AF65-F5344CB8AC3E}">
        <p14:creationId xmlns:p14="http://schemas.microsoft.com/office/powerpoint/2010/main" val="662063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4632" y="6588849"/>
            <a:ext cx="3930317" cy="307777"/>
          </a:xfrm>
          <a:prstGeom prst="rect">
            <a:avLst/>
          </a:prstGeom>
          <a:noFill/>
        </p:spPr>
        <p:txBody>
          <a:bodyPr wrap="square" rtlCol="0">
            <a:spAutoFit/>
          </a:bodyPr>
          <a:lstStyle/>
          <a:p>
            <a:r>
              <a:rPr lang="en-US" sz="1400" dirty="0" smtClean="0"/>
              <a:t>Zhen Ma, Jing Li</a:t>
            </a:r>
            <a:r>
              <a:rPr lang="zh-CN" altLang="en-US" sz="1400" dirty="0" smtClean="0"/>
              <a:t> </a:t>
            </a:r>
            <a:r>
              <a:rPr lang="en-US" altLang="zh-CN" sz="1400" dirty="0" smtClean="0"/>
              <a:t>Demo</a:t>
            </a:r>
            <a:r>
              <a:rPr lang="en-US" sz="1400" dirty="0" smtClean="0"/>
              <a:t> </a:t>
            </a:r>
            <a:r>
              <a:rPr lang="zh-CN" altLang="en-US" sz="1400" dirty="0" smtClean="0"/>
              <a:t>      </a:t>
            </a:r>
            <a:endParaRPr lang="en-US" sz="1400" dirty="0"/>
          </a:p>
        </p:txBody>
      </p:sp>
      <p:sp>
        <p:nvSpPr>
          <p:cNvPr id="6" name="TextBox 5"/>
          <p:cNvSpPr txBox="1"/>
          <p:nvPr/>
        </p:nvSpPr>
        <p:spPr>
          <a:xfrm>
            <a:off x="368444" y="-30979"/>
            <a:ext cx="2729833" cy="369332"/>
          </a:xfrm>
          <a:prstGeom prst="rect">
            <a:avLst/>
          </a:prstGeom>
          <a:noFill/>
        </p:spPr>
        <p:txBody>
          <a:bodyPr wrap="square" rtlCol="0">
            <a:spAutoFit/>
          </a:bodyPr>
          <a:lstStyle/>
          <a:p>
            <a:r>
              <a:rPr lang="en-US" b="1" dirty="0"/>
              <a:t>Environment illumination</a:t>
            </a:r>
            <a:endParaRPr lang="en-US" dirty="0"/>
          </a:p>
        </p:txBody>
      </p:sp>
      <p:sp>
        <p:nvSpPr>
          <p:cNvPr id="7" name="TextBox 6"/>
          <p:cNvSpPr txBox="1"/>
          <p:nvPr/>
        </p:nvSpPr>
        <p:spPr>
          <a:xfrm>
            <a:off x="3227410" y="733771"/>
            <a:ext cx="2689181" cy="646331"/>
          </a:xfrm>
          <a:prstGeom prst="rect">
            <a:avLst/>
          </a:prstGeom>
          <a:noFill/>
        </p:spPr>
        <p:txBody>
          <a:bodyPr wrap="square" rtlCol="0">
            <a:spAutoFit/>
          </a:bodyPr>
          <a:lstStyle/>
          <a:p>
            <a:pPr algn="ctr"/>
            <a:r>
              <a:rPr lang="en-US" b="1" dirty="0" smtClean="0"/>
              <a:t>Remove</a:t>
            </a:r>
            <a:r>
              <a:rPr lang="zh-CN" altLang="en-US" b="1" dirty="0" smtClean="0"/>
              <a:t> </a:t>
            </a:r>
            <a:endParaRPr lang="en-US" altLang="zh-CN" b="1" dirty="0" smtClean="0"/>
          </a:p>
          <a:p>
            <a:pPr algn="ctr"/>
            <a:r>
              <a:rPr lang="en-US" b="1" dirty="0" smtClean="0"/>
              <a:t>Depth</a:t>
            </a:r>
            <a:r>
              <a:rPr lang="zh-CN" altLang="en-US" b="1" dirty="0" smtClean="0"/>
              <a:t> </a:t>
            </a:r>
            <a:r>
              <a:rPr lang="en-US" altLang="zh-CN" b="1" dirty="0" smtClean="0"/>
              <a:t>of</a:t>
            </a:r>
            <a:r>
              <a:rPr lang="zh-CN" altLang="en-US" b="1" dirty="0" smtClean="0"/>
              <a:t> </a:t>
            </a:r>
            <a:r>
              <a:rPr lang="en-US" altLang="zh-CN" b="1" dirty="0" smtClean="0"/>
              <a:t>field</a:t>
            </a:r>
            <a:endParaRPr lang="en-US" dirty="0"/>
          </a:p>
        </p:txBody>
      </p:sp>
      <p:pic>
        <p:nvPicPr>
          <p:cNvPr id="10" name="Picture 9" descr="6TD4Q045E3K@{$9BQ$_ZN1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8353"/>
            <a:ext cx="3227408" cy="3227408"/>
          </a:xfrm>
          <a:prstGeom prst="rect">
            <a:avLst/>
          </a:prstGeom>
        </p:spPr>
      </p:pic>
      <p:pic>
        <p:nvPicPr>
          <p:cNvPr id="2" name="Picture 1" descr="demo_nodept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591" y="14231"/>
            <a:ext cx="3227407" cy="3227407"/>
          </a:xfrm>
          <a:prstGeom prst="rect">
            <a:avLst/>
          </a:prstGeom>
        </p:spPr>
      </p:pic>
      <p:sp>
        <p:nvSpPr>
          <p:cNvPr id="3" name="Right Arrow 2"/>
          <p:cNvSpPr/>
          <p:nvPr/>
        </p:nvSpPr>
        <p:spPr>
          <a:xfrm>
            <a:off x="3639789" y="1380102"/>
            <a:ext cx="1889592" cy="247833"/>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mo_noblurr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666" y="3380996"/>
            <a:ext cx="3227409" cy="3227409"/>
          </a:xfrm>
          <a:prstGeom prst="rect">
            <a:avLst/>
          </a:prstGeom>
        </p:spPr>
      </p:pic>
      <p:pic>
        <p:nvPicPr>
          <p:cNvPr id="8" name="Picture 7" descr="demo_nomappi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630590"/>
            <a:ext cx="3227410" cy="3227410"/>
          </a:xfrm>
          <a:prstGeom prst="rect">
            <a:avLst/>
          </a:prstGeom>
        </p:spPr>
      </p:pic>
      <p:sp>
        <p:nvSpPr>
          <p:cNvPr id="11" name="Right Arrow 10"/>
          <p:cNvSpPr/>
          <p:nvPr/>
        </p:nvSpPr>
        <p:spPr>
          <a:xfrm rot="5400000">
            <a:off x="4584584" y="3137345"/>
            <a:ext cx="1889592" cy="247833"/>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rot="16200000">
            <a:off x="3774960" y="2904242"/>
            <a:ext cx="2689181" cy="646331"/>
          </a:xfrm>
          <a:prstGeom prst="rect">
            <a:avLst/>
          </a:prstGeom>
          <a:noFill/>
        </p:spPr>
        <p:txBody>
          <a:bodyPr wrap="square" rtlCol="0">
            <a:spAutoFit/>
          </a:bodyPr>
          <a:lstStyle/>
          <a:p>
            <a:pPr algn="ctr"/>
            <a:r>
              <a:rPr lang="en-US" b="1" dirty="0" smtClean="0"/>
              <a:t>Remove</a:t>
            </a:r>
            <a:r>
              <a:rPr lang="zh-CN" altLang="en-US" b="1" dirty="0" smtClean="0"/>
              <a:t> </a:t>
            </a:r>
            <a:endParaRPr lang="en-US" altLang="zh-CN" b="1" dirty="0" smtClean="0"/>
          </a:p>
          <a:p>
            <a:pPr algn="ctr"/>
            <a:r>
              <a:rPr lang="en-US" b="1" dirty="0" smtClean="0"/>
              <a:t>Blurry</a:t>
            </a:r>
            <a:r>
              <a:rPr lang="zh-CN" altLang="en-US" b="1" dirty="0" smtClean="0"/>
              <a:t> </a:t>
            </a:r>
            <a:r>
              <a:rPr lang="en-US" altLang="zh-CN" b="1" dirty="0" smtClean="0"/>
              <a:t>Reflection</a:t>
            </a:r>
            <a:endParaRPr lang="en-US" dirty="0"/>
          </a:p>
        </p:txBody>
      </p:sp>
      <p:sp>
        <p:nvSpPr>
          <p:cNvPr id="13" name="Right Arrow 12"/>
          <p:cNvSpPr/>
          <p:nvPr/>
        </p:nvSpPr>
        <p:spPr>
          <a:xfrm rot="10800000">
            <a:off x="3639789" y="5761151"/>
            <a:ext cx="1889592" cy="247833"/>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27410" y="5000533"/>
            <a:ext cx="2689181" cy="646331"/>
          </a:xfrm>
          <a:prstGeom prst="rect">
            <a:avLst/>
          </a:prstGeom>
          <a:noFill/>
        </p:spPr>
        <p:txBody>
          <a:bodyPr wrap="square" rtlCol="0">
            <a:spAutoFit/>
          </a:bodyPr>
          <a:lstStyle/>
          <a:p>
            <a:pPr algn="ctr"/>
            <a:r>
              <a:rPr lang="en-US" b="1" dirty="0" smtClean="0"/>
              <a:t>Remove</a:t>
            </a:r>
            <a:r>
              <a:rPr lang="zh-CN" altLang="en-US" b="1" dirty="0" smtClean="0"/>
              <a:t> </a:t>
            </a:r>
            <a:endParaRPr lang="en-US" altLang="zh-CN" b="1" dirty="0" smtClean="0"/>
          </a:p>
          <a:p>
            <a:pPr algn="ctr"/>
            <a:r>
              <a:rPr lang="en-US" b="1" dirty="0" smtClean="0"/>
              <a:t>Normal</a:t>
            </a:r>
            <a:r>
              <a:rPr lang="zh-CN" altLang="en-US" b="1" dirty="0" smtClean="0"/>
              <a:t> </a:t>
            </a:r>
            <a:r>
              <a:rPr lang="en-US" altLang="zh-CN" b="1" dirty="0" smtClean="0"/>
              <a:t>Mapping</a:t>
            </a:r>
            <a:endParaRPr lang="en-US" dirty="0"/>
          </a:p>
        </p:txBody>
      </p:sp>
      <p:sp>
        <p:nvSpPr>
          <p:cNvPr id="27" name="Rounded Rectangle 26"/>
          <p:cNvSpPr/>
          <p:nvPr/>
        </p:nvSpPr>
        <p:spPr>
          <a:xfrm>
            <a:off x="6560991" y="435058"/>
            <a:ext cx="1270424" cy="1775585"/>
          </a:xfrm>
          <a:prstGeom prst="roundRect">
            <a:avLst/>
          </a:prstGeom>
          <a:noFill/>
          <a:ln w="19050">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5932666" y="3380996"/>
            <a:ext cx="664066" cy="1886701"/>
          </a:xfrm>
          <a:prstGeom prst="roundRect">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6255725" y="2316466"/>
            <a:ext cx="2888273" cy="925172"/>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156" y="3630590"/>
            <a:ext cx="664066" cy="1886701"/>
          </a:xfrm>
          <a:prstGeom prst="roundRect">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6271802" y="5651552"/>
            <a:ext cx="2888273" cy="925172"/>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64222" y="740142"/>
            <a:ext cx="1270424" cy="1775585"/>
          </a:xfrm>
          <a:prstGeom prst="roundRect">
            <a:avLst/>
          </a:prstGeom>
          <a:noFill/>
          <a:ln w="19050">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3655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704</TotalTime>
  <Words>102</Words>
  <Application>Microsoft Macintosh PowerPoint</Application>
  <PresentationFormat>On-screen Show (4:3)</PresentationFormat>
  <Paragraphs>15</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 Black </vt:lpstr>
      <vt:lpstr>PowerPoint Presentation</vt:lpstr>
      <vt:lpstr>PowerPoint Presentation</vt:lpstr>
    </vt:vector>
  </TitlesOfParts>
  <Company>Dartmouth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Li</dc:creator>
  <cp:lastModifiedBy>Zhen Ma</cp:lastModifiedBy>
  <cp:revision>11</cp:revision>
  <dcterms:created xsi:type="dcterms:W3CDTF">2015-06-01T04:34:41Z</dcterms:created>
  <dcterms:modified xsi:type="dcterms:W3CDTF">2015-06-01T17:08:38Z</dcterms:modified>
</cp:coreProperties>
</file>