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handoutMasterIdLst>
    <p:handoutMasterId r:id="rId16"/>
  </p:handoutMasterIdLst>
  <p:sldIdLst>
    <p:sldId id="322" r:id="rId5"/>
    <p:sldId id="318" r:id="rId6"/>
    <p:sldId id="324" r:id="rId7"/>
    <p:sldId id="323" r:id="rId8"/>
    <p:sldId id="313" r:id="rId9"/>
    <p:sldId id="325" r:id="rId10"/>
    <p:sldId id="328" r:id="rId11"/>
    <p:sldId id="326" r:id="rId12"/>
    <p:sldId id="327" r:id="rId13"/>
    <p:sldId id="32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61F94B1-4C62-4CD1-8B9C-42456AA4243C}">
          <p14:sldIdLst>
            <p14:sldId id="322"/>
          </p14:sldIdLst>
        </p14:section>
        <p14:section name="Untitled Section" id="{05F812CE-D57C-4719-9A5D-EDFCF46C2B26}">
          <p14:sldIdLst>
            <p14:sldId id="318"/>
            <p14:sldId id="324"/>
            <p14:sldId id="323"/>
            <p14:sldId id="313"/>
            <p14:sldId id="325"/>
            <p14:sldId id="328"/>
            <p14:sldId id="326"/>
            <p14:sldId id="327"/>
            <p14:sldId id="32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D6D6"/>
    <a:srgbClr val="95B8BF"/>
    <a:srgbClr val="58696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CFE9DB-3B8F-42B1-B27F-CF3FA3F9406C}" v="623" dt="2024-06-10T19:20:40.515"/>
  </p1510:revLst>
</p1510:revInfo>
</file>

<file path=ppt/tableStyles.xml><?xml version="1.0" encoding="utf-8"?>
<a:tblStyleLst xmlns:a="http://schemas.openxmlformats.org/drawingml/2006/main" def="{0E3FDE45-AF77-4B5C-9715-49D594BDF05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p:cViewPr varScale="1">
        <p:scale>
          <a:sx n="78" d="100"/>
          <a:sy n="78" d="100"/>
        </p:scale>
        <p:origin x="878" y="72"/>
      </p:cViewPr>
      <p:guideLst/>
    </p:cSldViewPr>
  </p:slideViewPr>
  <p:outlineViewPr>
    <p:cViewPr>
      <p:scale>
        <a:sx n="33" d="100"/>
        <a:sy n="33" d="100"/>
      </p:scale>
      <p:origin x="0" y="-7776"/>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4B2A21-01D7-46F1-BD6B-5723FA8C0C2E}"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en-US"/>
        </a:p>
      </dgm:t>
    </dgm:pt>
    <dgm:pt modelId="{3E0A05DE-5E57-4739-9A73-5462CB986F9C}">
      <dgm:prSet phldrT="[Text]"/>
      <dgm:spPr/>
      <dgm:t>
        <a:bodyPr/>
        <a:lstStyle/>
        <a:p>
          <a:r>
            <a:rPr lang="en-US" dirty="0"/>
            <a:t>Administrative Violation</a:t>
          </a:r>
        </a:p>
      </dgm:t>
    </dgm:pt>
    <dgm:pt modelId="{CD3D9BC8-2B91-48F2-92A5-DF61398ED66B}" type="parTrans" cxnId="{729E6BEC-CB67-4A1A-AA01-14CBE3E8C0E0}">
      <dgm:prSet/>
      <dgm:spPr/>
      <dgm:t>
        <a:bodyPr/>
        <a:lstStyle/>
        <a:p>
          <a:endParaRPr lang="en-US"/>
        </a:p>
      </dgm:t>
    </dgm:pt>
    <dgm:pt modelId="{909147DF-BEE4-4EB5-878C-4AA79B67C1F9}" type="sibTrans" cxnId="{729E6BEC-CB67-4A1A-AA01-14CBE3E8C0E0}">
      <dgm:prSet/>
      <dgm:spPr/>
      <dgm:t>
        <a:bodyPr/>
        <a:lstStyle/>
        <a:p>
          <a:endParaRPr lang="en-US"/>
        </a:p>
      </dgm:t>
    </dgm:pt>
    <dgm:pt modelId="{03ABDF2C-7BC7-4B6C-B416-C5BC39405CD7}">
      <dgm:prSet phldrT="[Text]" custT="1"/>
      <dgm:spPr/>
      <dgm:t>
        <a:bodyPr/>
        <a:lstStyle/>
        <a:p>
          <a:r>
            <a:rPr lang="en-US" sz="1250" b="0" i="0" u="none" dirty="0"/>
            <a:t>Current valid permit, registration or other authorization to operate establishment not available. </a:t>
          </a:r>
          <a:endParaRPr lang="en-US" sz="1250" dirty="0"/>
        </a:p>
      </dgm:t>
    </dgm:pt>
    <dgm:pt modelId="{7365BCE1-A933-4BD5-B876-1264CBBF0338}" type="parTrans" cxnId="{2E3938B1-73B2-41F3-9000-170587382192}">
      <dgm:prSet/>
      <dgm:spPr/>
      <dgm:t>
        <a:bodyPr/>
        <a:lstStyle/>
        <a:p>
          <a:endParaRPr lang="en-US"/>
        </a:p>
      </dgm:t>
    </dgm:pt>
    <dgm:pt modelId="{7E2F34C3-798A-45CD-AF92-DB44D74D387B}" type="sibTrans" cxnId="{2E3938B1-73B2-41F3-9000-170587382192}">
      <dgm:prSet/>
      <dgm:spPr/>
      <dgm:t>
        <a:bodyPr/>
        <a:lstStyle/>
        <a:p>
          <a:endParaRPr lang="en-US"/>
        </a:p>
      </dgm:t>
    </dgm:pt>
    <dgm:pt modelId="{0E78494C-44FF-41B5-BA69-66F13014E412}">
      <dgm:prSet phldrT="[Text]"/>
      <dgm:spPr/>
      <dgm:t>
        <a:bodyPr/>
        <a:lstStyle/>
        <a:p>
          <a:r>
            <a:rPr lang="en-US" dirty="0"/>
            <a:t>Critical Violation</a:t>
          </a:r>
        </a:p>
      </dgm:t>
    </dgm:pt>
    <dgm:pt modelId="{32C0396E-F548-4081-8872-61CD5F868661}" type="parTrans" cxnId="{96E18511-6D5C-47CC-982A-1CE082B62EC3}">
      <dgm:prSet/>
      <dgm:spPr/>
      <dgm:t>
        <a:bodyPr/>
        <a:lstStyle/>
        <a:p>
          <a:endParaRPr lang="en-US"/>
        </a:p>
      </dgm:t>
    </dgm:pt>
    <dgm:pt modelId="{7C08A269-47D9-4DD2-B5BF-9BCFEE9B7DA8}" type="sibTrans" cxnId="{96E18511-6D5C-47CC-982A-1CE082B62EC3}">
      <dgm:prSet/>
      <dgm:spPr/>
      <dgm:t>
        <a:bodyPr/>
        <a:lstStyle/>
        <a:p>
          <a:endParaRPr lang="en-US"/>
        </a:p>
      </dgm:t>
    </dgm:pt>
    <dgm:pt modelId="{0D83D6FD-17EC-466C-A63A-4A426F4287EA}">
      <dgm:prSet phldrT="[Text]" custT="1"/>
      <dgm:spPr/>
      <dgm:t>
        <a:bodyPr/>
        <a:lstStyle/>
        <a:p>
          <a:r>
            <a:rPr lang="en-US" sz="1250" b="0" i="0" u="none" dirty="0"/>
            <a:t>Food contact surface not properly washed, rinsed and sanitized after each use and following any activity when contamination may have occurred.</a:t>
          </a:r>
          <a:endParaRPr lang="en-US" sz="1250" dirty="0"/>
        </a:p>
      </dgm:t>
    </dgm:pt>
    <dgm:pt modelId="{DBB25299-D7BC-4B21-AABD-E5D50447610F}" type="parTrans" cxnId="{C915FEE1-DEC8-4482-BCFD-342D34FD1A3A}">
      <dgm:prSet/>
      <dgm:spPr/>
      <dgm:t>
        <a:bodyPr/>
        <a:lstStyle/>
        <a:p>
          <a:endParaRPr lang="en-US"/>
        </a:p>
      </dgm:t>
    </dgm:pt>
    <dgm:pt modelId="{2C81B8CA-4781-4CB6-AED8-BED1EB0D1125}" type="sibTrans" cxnId="{C915FEE1-DEC8-4482-BCFD-342D34FD1A3A}">
      <dgm:prSet/>
      <dgm:spPr/>
      <dgm:t>
        <a:bodyPr/>
        <a:lstStyle/>
        <a:p>
          <a:endParaRPr lang="en-US"/>
        </a:p>
      </dgm:t>
    </dgm:pt>
    <dgm:pt modelId="{5371AA0A-0B40-46AF-BA54-2EBFFD0FBD1C}">
      <dgm:prSet phldrT="[Text]"/>
      <dgm:spPr/>
      <dgm:t>
        <a:bodyPr/>
        <a:lstStyle/>
        <a:p>
          <a:r>
            <a:rPr lang="en-US" dirty="0"/>
            <a:t>General Violation</a:t>
          </a:r>
        </a:p>
      </dgm:t>
    </dgm:pt>
    <dgm:pt modelId="{AD96F284-01FC-4981-9C3A-2E8049147009}" type="parTrans" cxnId="{1886F98F-A315-4057-9C23-196FC717DCEE}">
      <dgm:prSet/>
      <dgm:spPr/>
      <dgm:t>
        <a:bodyPr/>
        <a:lstStyle/>
        <a:p>
          <a:endParaRPr lang="en-US"/>
        </a:p>
      </dgm:t>
    </dgm:pt>
    <dgm:pt modelId="{8E157E1E-7F33-4524-80AC-C83DDD510603}" type="sibTrans" cxnId="{1886F98F-A315-4057-9C23-196FC717DCEE}">
      <dgm:prSet/>
      <dgm:spPr/>
      <dgm:t>
        <a:bodyPr/>
        <a:lstStyle/>
        <a:p>
          <a:endParaRPr lang="en-US"/>
        </a:p>
      </dgm:t>
    </dgm:pt>
    <dgm:pt modelId="{3C56EE73-7EB3-4180-8B21-A9DA451AA5B2}">
      <dgm:prSet phldrT="[Text]" custT="1"/>
      <dgm:spPr/>
      <dgm:t>
        <a:bodyPr/>
        <a:lstStyle/>
        <a:p>
          <a:r>
            <a:rPr lang="en-US" sz="1250" dirty="0"/>
            <a:t>Food contact surface not properly maintained.</a:t>
          </a:r>
        </a:p>
      </dgm:t>
    </dgm:pt>
    <dgm:pt modelId="{FDD2297B-F25F-4940-A9B6-0268438BBFFC}" type="parTrans" cxnId="{9962B99D-6524-43BC-AE39-9191D414506E}">
      <dgm:prSet/>
      <dgm:spPr/>
      <dgm:t>
        <a:bodyPr/>
        <a:lstStyle/>
        <a:p>
          <a:endParaRPr lang="en-US"/>
        </a:p>
      </dgm:t>
    </dgm:pt>
    <dgm:pt modelId="{A6A5798B-8E63-4313-907D-6A96B3D9ADF2}" type="sibTrans" cxnId="{9962B99D-6524-43BC-AE39-9191D414506E}">
      <dgm:prSet/>
      <dgm:spPr/>
      <dgm:t>
        <a:bodyPr/>
        <a:lstStyle/>
        <a:p>
          <a:endParaRPr lang="en-US"/>
        </a:p>
      </dgm:t>
    </dgm:pt>
    <dgm:pt modelId="{9E602050-AF90-48D9-ABDD-706D4765894B}">
      <dgm:prSet/>
      <dgm:spPr/>
      <dgm:t>
        <a:bodyPr/>
        <a:lstStyle/>
        <a:p>
          <a:r>
            <a:rPr lang="en-US" dirty="0"/>
            <a:t>Nutritional Violation</a:t>
          </a:r>
        </a:p>
      </dgm:t>
    </dgm:pt>
    <dgm:pt modelId="{22220720-955C-4486-818C-75E1A1B2CC10}" type="parTrans" cxnId="{69E382EA-BE51-47F6-A8D1-B82DB92AE2A7}">
      <dgm:prSet/>
      <dgm:spPr/>
      <dgm:t>
        <a:bodyPr/>
        <a:lstStyle/>
        <a:p>
          <a:endParaRPr lang="en-US"/>
        </a:p>
      </dgm:t>
    </dgm:pt>
    <dgm:pt modelId="{9BE0D4C7-FF43-4FDD-9A09-056BF5B25B32}" type="sibTrans" cxnId="{69E382EA-BE51-47F6-A8D1-B82DB92AE2A7}">
      <dgm:prSet/>
      <dgm:spPr/>
      <dgm:t>
        <a:bodyPr/>
        <a:lstStyle/>
        <a:p>
          <a:endParaRPr lang="en-US"/>
        </a:p>
      </dgm:t>
    </dgm:pt>
    <dgm:pt modelId="{9E40B31D-8B95-4EC3-A395-13989EB45819}">
      <dgm:prSet custT="1"/>
      <dgm:spPr/>
      <dgm:t>
        <a:bodyPr/>
        <a:lstStyle/>
        <a:p>
          <a:r>
            <a:rPr lang="en-US" sz="1250" dirty="0"/>
            <a:t>Additional nutritional information statement not posted, or additional nutritional information not provided</a:t>
          </a:r>
        </a:p>
      </dgm:t>
    </dgm:pt>
    <dgm:pt modelId="{32C2071F-AC91-4BB3-BF03-6AA7EBC71FA2}" type="parTrans" cxnId="{A4131934-08FE-48B9-8752-A9F9692C5010}">
      <dgm:prSet/>
      <dgm:spPr/>
      <dgm:t>
        <a:bodyPr/>
        <a:lstStyle/>
        <a:p>
          <a:endParaRPr lang="en-US"/>
        </a:p>
      </dgm:t>
    </dgm:pt>
    <dgm:pt modelId="{B3C26C00-E0F7-44DC-A990-A48FC493F05E}" type="sibTrans" cxnId="{A4131934-08FE-48B9-8752-A9F9692C5010}">
      <dgm:prSet/>
      <dgm:spPr/>
      <dgm:t>
        <a:bodyPr/>
        <a:lstStyle/>
        <a:p>
          <a:endParaRPr lang="en-US"/>
        </a:p>
      </dgm:t>
    </dgm:pt>
    <dgm:pt modelId="{3A10A0CC-2CB7-4BA4-AFB8-9DDEE20F5734}">
      <dgm:prSet/>
      <dgm:spPr/>
      <dgm:t>
        <a:bodyPr/>
        <a:lstStyle/>
        <a:p>
          <a:r>
            <a:rPr lang="en-US" dirty="0"/>
            <a:t>Tobacco Violation</a:t>
          </a:r>
        </a:p>
      </dgm:t>
    </dgm:pt>
    <dgm:pt modelId="{C2ADB887-37AF-4A37-8E49-FE3B01246791}" type="parTrans" cxnId="{A9C86722-52A4-4334-BD4D-A3F9B9011284}">
      <dgm:prSet/>
      <dgm:spPr/>
      <dgm:t>
        <a:bodyPr/>
        <a:lstStyle/>
        <a:p>
          <a:endParaRPr lang="en-US"/>
        </a:p>
      </dgm:t>
    </dgm:pt>
    <dgm:pt modelId="{573E2228-56F5-4E2E-8ED5-B7B4E7C9AF29}" type="sibTrans" cxnId="{A9C86722-52A4-4334-BD4D-A3F9B9011284}">
      <dgm:prSet/>
      <dgm:spPr/>
      <dgm:t>
        <a:bodyPr/>
        <a:lstStyle/>
        <a:p>
          <a:endParaRPr lang="en-US"/>
        </a:p>
      </dgm:t>
    </dgm:pt>
    <dgm:pt modelId="{80ACD20F-74FB-4C8A-9FCF-4476CD63BF73}">
      <dgm:prSet custT="1"/>
      <dgm:spPr/>
      <dgm:t>
        <a:bodyPr/>
        <a:lstStyle/>
        <a:p>
          <a:r>
            <a:rPr lang="en-US" sz="1250" dirty="0"/>
            <a:t>Tobacco use observed  in facility's food and/or non-food areas</a:t>
          </a:r>
        </a:p>
      </dgm:t>
    </dgm:pt>
    <dgm:pt modelId="{8D089E0B-5E24-4119-AE91-512A429B70F3}" type="parTrans" cxnId="{5B631686-9924-4DF2-9DB7-0F46359C2A1D}">
      <dgm:prSet/>
      <dgm:spPr/>
      <dgm:t>
        <a:bodyPr/>
        <a:lstStyle/>
        <a:p>
          <a:endParaRPr lang="en-US"/>
        </a:p>
      </dgm:t>
    </dgm:pt>
    <dgm:pt modelId="{6833CE20-6CEE-42B0-8BA0-7B0F8737D2B2}" type="sibTrans" cxnId="{5B631686-9924-4DF2-9DB7-0F46359C2A1D}">
      <dgm:prSet/>
      <dgm:spPr/>
      <dgm:t>
        <a:bodyPr/>
        <a:lstStyle/>
        <a:p>
          <a:endParaRPr lang="en-US"/>
        </a:p>
      </dgm:t>
    </dgm:pt>
    <dgm:pt modelId="{32A7D2FE-B032-4369-BE41-83517479EAE5}">
      <dgm:prSet phldrT="[Text]" custT="1"/>
      <dgm:spPr/>
      <dgm:t>
        <a:bodyPr/>
        <a:lstStyle/>
        <a:p>
          <a:r>
            <a:rPr lang="en-US" sz="1250" b="0" i="0" u="none" dirty="0"/>
            <a:t>Food allergy information poster not conspicuously posted where food is being prepared or processed by food workers.</a:t>
          </a:r>
          <a:endParaRPr lang="en-US" sz="1250" dirty="0"/>
        </a:p>
      </dgm:t>
    </dgm:pt>
    <dgm:pt modelId="{A2F70560-B854-49F6-8022-A1F782B94133}" type="parTrans" cxnId="{F573C9C5-A228-4A3B-919F-3284D8BABFE6}">
      <dgm:prSet/>
      <dgm:spPr/>
      <dgm:t>
        <a:bodyPr/>
        <a:lstStyle/>
        <a:p>
          <a:endParaRPr lang="en-US"/>
        </a:p>
      </dgm:t>
    </dgm:pt>
    <dgm:pt modelId="{2AC32530-33E9-4AE0-ADCF-E82DE8AFA123}" type="sibTrans" cxnId="{F573C9C5-A228-4A3B-919F-3284D8BABFE6}">
      <dgm:prSet/>
      <dgm:spPr/>
      <dgm:t>
        <a:bodyPr/>
        <a:lstStyle/>
        <a:p>
          <a:endParaRPr lang="en-US"/>
        </a:p>
      </dgm:t>
    </dgm:pt>
    <dgm:pt modelId="{E4236129-9D32-4C4C-9A81-B24583B64BBC}">
      <dgm:prSet phldrT="[Text]" custT="1"/>
      <dgm:spPr/>
      <dgm:t>
        <a:bodyPr/>
        <a:lstStyle/>
        <a:p>
          <a:r>
            <a:rPr lang="en-US" sz="1250" b="0" i="0" u="none" dirty="0"/>
            <a:t>Evidence of Live roaches, mice, or rats present in facility's food and/or non-food areas</a:t>
          </a:r>
          <a:endParaRPr lang="en-US" sz="1250" dirty="0"/>
        </a:p>
      </dgm:t>
    </dgm:pt>
    <dgm:pt modelId="{70184E5F-F547-41BB-B567-EC682B928697}" type="parTrans" cxnId="{51F2D0D1-655B-4432-BFA3-BE611A02FD4D}">
      <dgm:prSet/>
      <dgm:spPr/>
      <dgm:t>
        <a:bodyPr/>
        <a:lstStyle/>
        <a:p>
          <a:endParaRPr lang="en-US"/>
        </a:p>
      </dgm:t>
    </dgm:pt>
    <dgm:pt modelId="{3C0393CA-A883-44BD-A191-395676660385}" type="sibTrans" cxnId="{51F2D0D1-655B-4432-BFA3-BE611A02FD4D}">
      <dgm:prSet/>
      <dgm:spPr/>
      <dgm:t>
        <a:bodyPr/>
        <a:lstStyle/>
        <a:p>
          <a:endParaRPr lang="en-US"/>
        </a:p>
      </dgm:t>
    </dgm:pt>
    <dgm:pt modelId="{29A4D721-F16D-4220-AEDE-91213247A49B}">
      <dgm:prSet custT="1"/>
      <dgm:spPr/>
      <dgm:t>
        <a:bodyPr/>
        <a:lstStyle/>
        <a:p>
          <a:r>
            <a:rPr lang="en-US" sz="1250" dirty="0"/>
            <a:t>Accurate thermometer not provided or properly located in refrigerated, cold storage or hot holding equipment</a:t>
          </a:r>
        </a:p>
      </dgm:t>
    </dgm:pt>
    <dgm:pt modelId="{92122BCD-B7FF-499E-AA4A-16EB84A2FE6F}" type="parTrans" cxnId="{8D486180-3CA5-4EF2-8082-763AC406883F}">
      <dgm:prSet/>
      <dgm:spPr/>
      <dgm:t>
        <a:bodyPr/>
        <a:lstStyle/>
        <a:p>
          <a:endParaRPr lang="en-US"/>
        </a:p>
      </dgm:t>
    </dgm:pt>
    <dgm:pt modelId="{C0AF93BF-0AFB-4656-80C7-881298B295B2}" type="sibTrans" cxnId="{8D486180-3CA5-4EF2-8082-763AC406883F}">
      <dgm:prSet/>
      <dgm:spPr/>
      <dgm:t>
        <a:bodyPr/>
        <a:lstStyle/>
        <a:p>
          <a:endParaRPr lang="en-US"/>
        </a:p>
      </dgm:t>
    </dgm:pt>
    <dgm:pt modelId="{4C325F1C-2D3E-4FE4-934A-E3D915098D22}">
      <dgm:prSet custT="1"/>
      <dgm:spPr/>
      <dgm:t>
        <a:bodyPr/>
        <a:lstStyle/>
        <a:p>
          <a:r>
            <a:rPr lang="en-US" sz="1250" dirty="0"/>
            <a:t>Noncompliance with nutritional standards</a:t>
          </a:r>
        </a:p>
      </dgm:t>
    </dgm:pt>
    <dgm:pt modelId="{E3A3AEEB-81C0-4059-A61E-4A147B582A30}" type="parTrans" cxnId="{B11E4C1C-CADE-401F-935F-9F9606CA6799}">
      <dgm:prSet/>
      <dgm:spPr/>
      <dgm:t>
        <a:bodyPr/>
        <a:lstStyle/>
        <a:p>
          <a:endParaRPr lang="en-US"/>
        </a:p>
      </dgm:t>
    </dgm:pt>
    <dgm:pt modelId="{F5FEBBEC-D3AC-4259-B823-C4B7367295E9}" type="sibTrans" cxnId="{B11E4C1C-CADE-401F-935F-9F9606CA6799}">
      <dgm:prSet/>
      <dgm:spPr/>
      <dgm:t>
        <a:bodyPr/>
        <a:lstStyle/>
        <a:p>
          <a:endParaRPr lang="en-US"/>
        </a:p>
      </dgm:t>
    </dgm:pt>
    <dgm:pt modelId="{528C0FCD-EEB3-48E0-B277-1C9EC5D20E58}" type="pres">
      <dgm:prSet presAssocID="{9D4B2A21-01D7-46F1-BD6B-5723FA8C0C2E}" presName="Name0" presStyleCnt="0">
        <dgm:presLayoutVars>
          <dgm:dir/>
          <dgm:animLvl val="lvl"/>
          <dgm:resizeHandles val="exact"/>
        </dgm:presLayoutVars>
      </dgm:prSet>
      <dgm:spPr/>
    </dgm:pt>
    <dgm:pt modelId="{CC6BF110-E7B9-4AC8-A876-26F4A4CFAAAD}" type="pres">
      <dgm:prSet presAssocID="{3E0A05DE-5E57-4739-9A73-5462CB986F9C}" presName="linNode" presStyleCnt="0"/>
      <dgm:spPr/>
    </dgm:pt>
    <dgm:pt modelId="{89407766-24F0-4643-84DE-C76293A7B395}" type="pres">
      <dgm:prSet presAssocID="{3E0A05DE-5E57-4739-9A73-5462CB986F9C}" presName="parentText" presStyleLbl="node1" presStyleIdx="0" presStyleCnt="5" custScaleX="46342">
        <dgm:presLayoutVars>
          <dgm:chMax val="1"/>
          <dgm:bulletEnabled val="1"/>
        </dgm:presLayoutVars>
      </dgm:prSet>
      <dgm:spPr/>
    </dgm:pt>
    <dgm:pt modelId="{8A875F46-E657-458C-8883-8885B14731FB}" type="pres">
      <dgm:prSet presAssocID="{3E0A05DE-5E57-4739-9A73-5462CB986F9C}" presName="descendantText" presStyleLbl="alignAccFollowNode1" presStyleIdx="0" presStyleCnt="5" custScaleX="124859">
        <dgm:presLayoutVars>
          <dgm:bulletEnabled val="1"/>
        </dgm:presLayoutVars>
      </dgm:prSet>
      <dgm:spPr/>
    </dgm:pt>
    <dgm:pt modelId="{C58CFA4A-EDEE-44FE-A09B-23BC3D77EC8E}" type="pres">
      <dgm:prSet presAssocID="{909147DF-BEE4-4EB5-878C-4AA79B67C1F9}" presName="sp" presStyleCnt="0"/>
      <dgm:spPr/>
    </dgm:pt>
    <dgm:pt modelId="{2F0C2CBD-843D-49E7-9EA7-B6CA469D973C}" type="pres">
      <dgm:prSet presAssocID="{0E78494C-44FF-41B5-BA69-66F13014E412}" presName="linNode" presStyleCnt="0"/>
      <dgm:spPr/>
    </dgm:pt>
    <dgm:pt modelId="{EDECD7D6-6326-4ABD-930C-DDB9C5B3727A}" type="pres">
      <dgm:prSet presAssocID="{0E78494C-44FF-41B5-BA69-66F13014E412}" presName="parentText" presStyleLbl="node1" presStyleIdx="1" presStyleCnt="5" custScaleX="46306">
        <dgm:presLayoutVars>
          <dgm:chMax val="1"/>
          <dgm:bulletEnabled val="1"/>
        </dgm:presLayoutVars>
      </dgm:prSet>
      <dgm:spPr/>
    </dgm:pt>
    <dgm:pt modelId="{3E4A173B-BAA7-43F9-9CC6-B101447E85E1}" type="pres">
      <dgm:prSet presAssocID="{0E78494C-44FF-41B5-BA69-66F13014E412}" presName="descendantText" presStyleLbl="alignAccFollowNode1" presStyleIdx="1" presStyleCnt="5" custScaleX="124859">
        <dgm:presLayoutVars>
          <dgm:bulletEnabled val="1"/>
        </dgm:presLayoutVars>
      </dgm:prSet>
      <dgm:spPr/>
    </dgm:pt>
    <dgm:pt modelId="{8B997960-8F5B-430E-BC70-5F3E30EACB91}" type="pres">
      <dgm:prSet presAssocID="{7C08A269-47D9-4DD2-B5BF-9BCFEE9B7DA8}" presName="sp" presStyleCnt="0"/>
      <dgm:spPr/>
    </dgm:pt>
    <dgm:pt modelId="{B82ADAED-7A5F-4188-806F-D7989B1CDCBD}" type="pres">
      <dgm:prSet presAssocID="{5371AA0A-0B40-46AF-BA54-2EBFFD0FBD1C}" presName="linNode" presStyleCnt="0"/>
      <dgm:spPr/>
    </dgm:pt>
    <dgm:pt modelId="{7DB4A6FB-F3CB-480A-9246-1B42B7176440}" type="pres">
      <dgm:prSet presAssocID="{5371AA0A-0B40-46AF-BA54-2EBFFD0FBD1C}" presName="parentText" presStyleLbl="node1" presStyleIdx="2" presStyleCnt="5" custScaleX="46306">
        <dgm:presLayoutVars>
          <dgm:chMax val="1"/>
          <dgm:bulletEnabled val="1"/>
        </dgm:presLayoutVars>
      </dgm:prSet>
      <dgm:spPr/>
    </dgm:pt>
    <dgm:pt modelId="{F727A421-7F67-42CF-BFFB-930EC48E5B40}" type="pres">
      <dgm:prSet presAssocID="{5371AA0A-0B40-46AF-BA54-2EBFFD0FBD1C}" presName="descendantText" presStyleLbl="alignAccFollowNode1" presStyleIdx="2" presStyleCnt="5" custScaleX="125164" custScaleY="120193" custLinFactNeighborX="306" custLinFactNeighborY="2686">
        <dgm:presLayoutVars>
          <dgm:bulletEnabled val="1"/>
        </dgm:presLayoutVars>
      </dgm:prSet>
      <dgm:spPr/>
    </dgm:pt>
    <dgm:pt modelId="{133205E0-5CF5-4D52-B9F3-F4F5BD5A4BEF}" type="pres">
      <dgm:prSet presAssocID="{8E157E1E-7F33-4524-80AC-C83DDD510603}" presName="sp" presStyleCnt="0"/>
      <dgm:spPr/>
    </dgm:pt>
    <dgm:pt modelId="{379F4370-F9B2-4814-8FA5-4FB4D0060234}" type="pres">
      <dgm:prSet presAssocID="{9E602050-AF90-48D9-ABDD-706D4765894B}" presName="linNode" presStyleCnt="0"/>
      <dgm:spPr/>
    </dgm:pt>
    <dgm:pt modelId="{501FA72B-FA49-4777-8F30-F3877621D87F}" type="pres">
      <dgm:prSet presAssocID="{9E602050-AF90-48D9-ABDD-706D4765894B}" presName="parentText" presStyleLbl="node1" presStyleIdx="3" presStyleCnt="5" custScaleX="46306">
        <dgm:presLayoutVars>
          <dgm:chMax val="1"/>
          <dgm:bulletEnabled val="1"/>
        </dgm:presLayoutVars>
      </dgm:prSet>
      <dgm:spPr/>
    </dgm:pt>
    <dgm:pt modelId="{3446AC9C-C9A3-498D-AEC2-31C4C3006156}" type="pres">
      <dgm:prSet presAssocID="{9E602050-AF90-48D9-ABDD-706D4765894B}" presName="descendantText" presStyleLbl="alignAccFollowNode1" presStyleIdx="3" presStyleCnt="5" custScaleX="125852" custScaleY="96980" custLinFactNeighborX="-917" custLinFactNeighborY="1273">
        <dgm:presLayoutVars>
          <dgm:bulletEnabled val="1"/>
        </dgm:presLayoutVars>
      </dgm:prSet>
      <dgm:spPr/>
    </dgm:pt>
    <dgm:pt modelId="{757CCBCC-9CCB-40D2-BE77-2C1D0B409A07}" type="pres">
      <dgm:prSet presAssocID="{9BE0D4C7-FF43-4FDD-9A09-056BF5B25B32}" presName="sp" presStyleCnt="0"/>
      <dgm:spPr/>
    </dgm:pt>
    <dgm:pt modelId="{600E68EA-F0ED-4B48-9EB0-024BB9F95715}" type="pres">
      <dgm:prSet presAssocID="{3A10A0CC-2CB7-4BA4-AFB8-9DDEE20F5734}" presName="linNode" presStyleCnt="0"/>
      <dgm:spPr/>
    </dgm:pt>
    <dgm:pt modelId="{35E53D61-F602-49EE-85AA-4FC3E918C8EC}" type="pres">
      <dgm:prSet presAssocID="{3A10A0CC-2CB7-4BA4-AFB8-9DDEE20F5734}" presName="parentText" presStyleLbl="node1" presStyleIdx="4" presStyleCnt="5" custScaleX="46306">
        <dgm:presLayoutVars>
          <dgm:chMax val="1"/>
          <dgm:bulletEnabled val="1"/>
        </dgm:presLayoutVars>
      </dgm:prSet>
      <dgm:spPr/>
    </dgm:pt>
    <dgm:pt modelId="{0FEF5D83-DFF0-40D4-B0A5-363C89F10615}" type="pres">
      <dgm:prSet presAssocID="{3A10A0CC-2CB7-4BA4-AFB8-9DDEE20F5734}" presName="descendantText" presStyleLbl="alignAccFollowNode1" presStyleIdx="4" presStyleCnt="5" custScaleX="125263">
        <dgm:presLayoutVars>
          <dgm:bulletEnabled val="1"/>
        </dgm:presLayoutVars>
      </dgm:prSet>
      <dgm:spPr/>
    </dgm:pt>
  </dgm:ptLst>
  <dgm:cxnLst>
    <dgm:cxn modelId="{0E9F5C0D-57D2-4514-9304-BDF9B94AB2C0}" type="presOf" srcId="{0D83D6FD-17EC-466C-A63A-4A426F4287EA}" destId="{3E4A173B-BAA7-43F9-9CC6-B101447E85E1}" srcOrd="0" destOrd="0" presId="urn:microsoft.com/office/officeart/2005/8/layout/vList5"/>
    <dgm:cxn modelId="{4E00A60D-67A7-4015-8872-4B4009BE94FC}" type="presOf" srcId="{9E602050-AF90-48D9-ABDD-706D4765894B}" destId="{501FA72B-FA49-4777-8F30-F3877621D87F}" srcOrd="0" destOrd="0" presId="urn:microsoft.com/office/officeart/2005/8/layout/vList5"/>
    <dgm:cxn modelId="{96E18511-6D5C-47CC-982A-1CE082B62EC3}" srcId="{9D4B2A21-01D7-46F1-BD6B-5723FA8C0C2E}" destId="{0E78494C-44FF-41B5-BA69-66F13014E412}" srcOrd="1" destOrd="0" parTransId="{32C0396E-F548-4081-8872-61CD5F868661}" sibTransId="{7C08A269-47D9-4DD2-B5BF-9BCFEE9B7DA8}"/>
    <dgm:cxn modelId="{B11E4C1C-CADE-401F-935F-9F9606CA6799}" srcId="{9E602050-AF90-48D9-ABDD-706D4765894B}" destId="{4C325F1C-2D3E-4FE4-934A-E3D915098D22}" srcOrd="1" destOrd="0" parTransId="{E3A3AEEB-81C0-4059-A61E-4A147B582A30}" sibTransId="{F5FEBBEC-D3AC-4259-B823-C4B7367295E9}"/>
    <dgm:cxn modelId="{A9C86722-52A4-4334-BD4D-A3F9B9011284}" srcId="{9D4B2A21-01D7-46F1-BD6B-5723FA8C0C2E}" destId="{3A10A0CC-2CB7-4BA4-AFB8-9DDEE20F5734}" srcOrd="4" destOrd="0" parTransId="{C2ADB887-37AF-4A37-8E49-FE3B01246791}" sibTransId="{573E2228-56F5-4E2E-8ED5-B7B4E7C9AF29}"/>
    <dgm:cxn modelId="{E1E4F926-F39D-4E11-8DBC-C0A56CF67EE6}" type="presOf" srcId="{03ABDF2C-7BC7-4B6C-B416-C5BC39405CD7}" destId="{8A875F46-E657-458C-8883-8885B14731FB}" srcOrd="0" destOrd="0" presId="urn:microsoft.com/office/officeart/2005/8/layout/vList5"/>
    <dgm:cxn modelId="{2D7ABF27-AFBE-49E2-BA46-B6B710C6FF9E}" type="presOf" srcId="{32A7D2FE-B032-4369-BE41-83517479EAE5}" destId="{8A875F46-E657-458C-8883-8885B14731FB}" srcOrd="0" destOrd="1" presId="urn:microsoft.com/office/officeart/2005/8/layout/vList5"/>
    <dgm:cxn modelId="{5BD84B33-8B3F-4822-B1C4-94626EFE7F4F}" type="presOf" srcId="{0E78494C-44FF-41B5-BA69-66F13014E412}" destId="{EDECD7D6-6326-4ABD-930C-DDB9C5B3727A}" srcOrd="0" destOrd="0" presId="urn:microsoft.com/office/officeart/2005/8/layout/vList5"/>
    <dgm:cxn modelId="{A4131934-08FE-48B9-8752-A9F9692C5010}" srcId="{9E602050-AF90-48D9-ABDD-706D4765894B}" destId="{9E40B31D-8B95-4EC3-A395-13989EB45819}" srcOrd="0" destOrd="0" parTransId="{32C2071F-AC91-4BB3-BF03-6AA7EBC71FA2}" sibTransId="{B3C26C00-E0F7-44DC-A990-A48FC493F05E}"/>
    <dgm:cxn modelId="{EE342A3A-3D5D-406B-8766-522913E61C31}" type="presOf" srcId="{9D4B2A21-01D7-46F1-BD6B-5723FA8C0C2E}" destId="{528C0FCD-EEB3-48E0-B277-1C9EC5D20E58}" srcOrd="0" destOrd="0" presId="urn:microsoft.com/office/officeart/2005/8/layout/vList5"/>
    <dgm:cxn modelId="{1E92AC3E-5808-41B0-AE4A-2749E107420E}" type="presOf" srcId="{29A4D721-F16D-4220-AEDE-91213247A49B}" destId="{F727A421-7F67-42CF-BFFB-930EC48E5B40}" srcOrd="0" destOrd="1" presId="urn:microsoft.com/office/officeart/2005/8/layout/vList5"/>
    <dgm:cxn modelId="{4823B170-95FE-496A-9E82-73E6E835B15C}" type="presOf" srcId="{3A10A0CC-2CB7-4BA4-AFB8-9DDEE20F5734}" destId="{35E53D61-F602-49EE-85AA-4FC3E918C8EC}" srcOrd="0" destOrd="0" presId="urn:microsoft.com/office/officeart/2005/8/layout/vList5"/>
    <dgm:cxn modelId="{8D486180-3CA5-4EF2-8082-763AC406883F}" srcId="{5371AA0A-0B40-46AF-BA54-2EBFFD0FBD1C}" destId="{29A4D721-F16D-4220-AEDE-91213247A49B}" srcOrd="1" destOrd="0" parTransId="{92122BCD-B7FF-499E-AA4A-16EB84A2FE6F}" sibTransId="{C0AF93BF-0AFB-4656-80C7-881298B295B2}"/>
    <dgm:cxn modelId="{5B631686-9924-4DF2-9DB7-0F46359C2A1D}" srcId="{3A10A0CC-2CB7-4BA4-AFB8-9DDEE20F5734}" destId="{80ACD20F-74FB-4C8A-9FCF-4476CD63BF73}" srcOrd="0" destOrd="0" parTransId="{8D089E0B-5E24-4119-AE91-512A429B70F3}" sibTransId="{6833CE20-6CEE-42B0-8BA0-7B0F8737D2B2}"/>
    <dgm:cxn modelId="{1886F98F-A315-4057-9C23-196FC717DCEE}" srcId="{9D4B2A21-01D7-46F1-BD6B-5723FA8C0C2E}" destId="{5371AA0A-0B40-46AF-BA54-2EBFFD0FBD1C}" srcOrd="2" destOrd="0" parTransId="{AD96F284-01FC-4981-9C3A-2E8049147009}" sibTransId="{8E157E1E-7F33-4524-80AC-C83DDD510603}"/>
    <dgm:cxn modelId="{386B229C-7D69-4C31-A442-7BDF12EBF347}" type="presOf" srcId="{4C325F1C-2D3E-4FE4-934A-E3D915098D22}" destId="{3446AC9C-C9A3-498D-AEC2-31C4C3006156}" srcOrd="0" destOrd="1" presId="urn:microsoft.com/office/officeart/2005/8/layout/vList5"/>
    <dgm:cxn modelId="{9962B99D-6524-43BC-AE39-9191D414506E}" srcId="{5371AA0A-0B40-46AF-BA54-2EBFFD0FBD1C}" destId="{3C56EE73-7EB3-4180-8B21-A9DA451AA5B2}" srcOrd="0" destOrd="0" parTransId="{FDD2297B-F25F-4940-A9B6-0268438BBFFC}" sibTransId="{A6A5798B-8E63-4313-907D-6A96B3D9ADF2}"/>
    <dgm:cxn modelId="{858D5EAC-6F5D-4C69-8C8E-7B5936ECE8A0}" type="presOf" srcId="{5371AA0A-0B40-46AF-BA54-2EBFFD0FBD1C}" destId="{7DB4A6FB-F3CB-480A-9246-1B42B7176440}" srcOrd="0" destOrd="0" presId="urn:microsoft.com/office/officeart/2005/8/layout/vList5"/>
    <dgm:cxn modelId="{2E3938B1-73B2-41F3-9000-170587382192}" srcId="{3E0A05DE-5E57-4739-9A73-5462CB986F9C}" destId="{03ABDF2C-7BC7-4B6C-B416-C5BC39405CD7}" srcOrd="0" destOrd="0" parTransId="{7365BCE1-A933-4BD5-B876-1264CBBF0338}" sibTransId="{7E2F34C3-798A-45CD-AF92-DB44D74D387B}"/>
    <dgm:cxn modelId="{9CD02DC4-E29C-452E-B092-40F64439BCED}" type="presOf" srcId="{80ACD20F-74FB-4C8A-9FCF-4476CD63BF73}" destId="{0FEF5D83-DFF0-40D4-B0A5-363C89F10615}" srcOrd="0" destOrd="0" presId="urn:microsoft.com/office/officeart/2005/8/layout/vList5"/>
    <dgm:cxn modelId="{F573C9C5-A228-4A3B-919F-3284D8BABFE6}" srcId="{3E0A05DE-5E57-4739-9A73-5462CB986F9C}" destId="{32A7D2FE-B032-4369-BE41-83517479EAE5}" srcOrd="1" destOrd="0" parTransId="{A2F70560-B854-49F6-8022-A1F782B94133}" sibTransId="{2AC32530-33E9-4AE0-ADCF-E82DE8AFA123}"/>
    <dgm:cxn modelId="{51F2D0D1-655B-4432-BFA3-BE611A02FD4D}" srcId="{0E78494C-44FF-41B5-BA69-66F13014E412}" destId="{E4236129-9D32-4C4C-9A81-B24583B64BBC}" srcOrd="1" destOrd="0" parTransId="{70184E5F-F547-41BB-B567-EC682B928697}" sibTransId="{3C0393CA-A883-44BD-A191-395676660385}"/>
    <dgm:cxn modelId="{1FD9C1D9-779B-40A5-B5D6-ABBD48D9B829}" type="presOf" srcId="{3E0A05DE-5E57-4739-9A73-5462CB986F9C}" destId="{89407766-24F0-4643-84DE-C76293A7B395}" srcOrd="0" destOrd="0" presId="urn:microsoft.com/office/officeart/2005/8/layout/vList5"/>
    <dgm:cxn modelId="{C915FEE1-DEC8-4482-BCFD-342D34FD1A3A}" srcId="{0E78494C-44FF-41B5-BA69-66F13014E412}" destId="{0D83D6FD-17EC-466C-A63A-4A426F4287EA}" srcOrd="0" destOrd="0" parTransId="{DBB25299-D7BC-4B21-AABD-E5D50447610F}" sibTransId="{2C81B8CA-4781-4CB6-AED8-BED1EB0D1125}"/>
    <dgm:cxn modelId="{1040FBE4-1183-48BB-A611-D187F2B1B085}" type="presOf" srcId="{E4236129-9D32-4C4C-9A81-B24583B64BBC}" destId="{3E4A173B-BAA7-43F9-9CC6-B101447E85E1}" srcOrd="0" destOrd="1" presId="urn:microsoft.com/office/officeart/2005/8/layout/vList5"/>
    <dgm:cxn modelId="{69E382EA-BE51-47F6-A8D1-B82DB92AE2A7}" srcId="{9D4B2A21-01D7-46F1-BD6B-5723FA8C0C2E}" destId="{9E602050-AF90-48D9-ABDD-706D4765894B}" srcOrd="3" destOrd="0" parTransId="{22220720-955C-4486-818C-75E1A1B2CC10}" sibTransId="{9BE0D4C7-FF43-4FDD-9A09-056BF5B25B32}"/>
    <dgm:cxn modelId="{729E6BEC-CB67-4A1A-AA01-14CBE3E8C0E0}" srcId="{9D4B2A21-01D7-46F1-BD6B-5723FA8C0C2E}" destId="{3E0A05DE-5E57-4739-9A73-5462CB986F9C}" srcOrd="0" destOrd="0" parTransId="{CD3D9BC8-2B91-48F2-92A5-DF61398ED66B}" sibTransId="{909147DF-BEE4-4EB5-878C-4AA79B67C1F9}"/>
    <dgm:cxn modelId="{43AED9F6-7768-4FE9-BD74-9D377C8EFAFB}" type="presOf" srcId="{3C56EE73-7EB3-4180-8B21-A9DA451AA5B2}" destId="{F727A421-7F67-42CF-BFFB-930EC48E5B40}" srcOrd="0" destOrd="0" presId="urn:microsoft.com/office/officeart/2005/8/layout/vList5"/>
    <dgm:cxn modelId="{8F1953FF-EA0F-4136-99A9-BCC10D44BE57}" type="presOf" srcId="{9E40B31D-8B95-4EC3-A395-13989EB45819}" destId="{3446AC9C-C9A3-498D-AEC2-31C4C3006156}" srcOrd="0" destOrd="0" presId="urn:microsoft.com/office/officeart/2005/8/layout/vList5"/>
    <dgm:cxn modelId="{1124D250-6116-4649-A1C6-454C78FA0395}" type="presParOf" srcId="{528C0FCD-EEB3-48E0-B277-1C9EC5D20E58}" destId="{CC6BF110-E7B9-4AC8-A876-26F4A4CFAAAD}" srcOrd="0" destOrd="0" presId="urn:microsoft.com/office/officeart/2005/8/layout/vList5"/>
    <dgm:cxn modelId="{1FAC2E65-3C47-48E3-A7D2-171571F2C1AA}" type="presParOf" srcId="{CC6BF110-E7B9-4AC8-A876-26F4A4CFAAAD}" destId="{89407766-24F0-4643-84DE-C76293A7B395}" srcOrd="0" destOrd="0" presId="urn:microsoft.com/office/officeart/2005/8/layout/vList5"/>
    <dgm:cxn modelId="{1C5D7E83-C906-45A3-9A20-064B6287F43E}" type="presParOf" srcId="{CC6BF110-E7B9-4AC8-A876-26F4A4CFAAAD}" destId="{8A875F46-E657-458C-8883-8885B14731FB}" srcOrd="1" destOrd="0" presId="urn:microsoft.com/office/officeart/2005/8/layout/vList5"/>
    <dgm:cxn modelId="{69E99724-39A3-4435-9820-A6BAD4EE24F1}" type="presParOf" srcId="{528C0FCD-EEB3-48E0-B277-1C9EC5D20E58}" destId="{C58CFA4A-EDEE-44FE-A09B-23BC3D77EC8E}" srcOrd="1" destOrd="0" presId="urn:microsoft.com/office/officeart/2005/8/layout/vList5"/>
    <dgm:cxn modelId="{33C355A5-F203-45BD-8D83-561D7A010F40}" type="presParOf" srcId="{528C0FCD-EEB3-48E0-B277-1C9EC5D20E58}" destId="{2F0C2CBD-843D-49E7-9EA7-B6CA469D973C}" srcOrd="2" destOrd="0" presId="urn:microsoft.com/office/officeart/2005/8/layout/vList5"/>
    <dgm:cxn modelId="{E4801578-171B-4592-B81F-743C065D7F9D}" type="presParOf" srcId="{2F0C2CBD-843D-49E7-9EA7-B6CA469D973C}" destId="{EDECD7D6-6326-4ABD-930C-DDB9C5B3727A}" srcOrd="0" destOrd="0" presId="urn:microsoft.com/office/officeart/2005/8/layout/vList5"/>
    <dgm:cxn modelId="{B06452BD-9C87-4462-928E-290C84139452}" type="presParOf" srcId="{2F0C2CBD-843D-49E7-9EA7-B6CA469D973C}" destId="{3E4A173B-BAA7-43F9-9CC6-B101447E85E1}" srcOrd="1" destOrd="0" presId="urn:microsoft.com/office/officeart/2005/8/layout/vList5"/>
    <dgm:cxn modelId="{86C596B0-2A63-44A7-9ABD-44100142333A}" type="presParOf" srcId="{528C0FCD-EEB3-48E0-B277-1C9EC5D20E58}" destId="{8B997960-8F5B-430E-BC70-5F3E30EACB91}" srcOrd="3" destOrd="0" presId="urn:microsoft.com/office/officeart/2005/8/layout/vList5"/>
    <dgm:cxn modelId="{91C6DED3-85A7-4DF0-A978-1FC48A6606FE}" type="presParOf" srcId="{528C0FCD-EEB3-48E0-B277-1C9EC5D20E58}" destId="{B82ADAED-7A5F-4188-806F-D7989B1CDCBD}" srcOrd="4" destOrd="0" presId="urn:microsoft.com/office/officeart/2005/8/layout/vList5"/>
    <dgm:cxn modelId="{E2C8D057-B4A6-4693-AC77-EF6A73635722}" type="presParOf" srcId="{B82ADAED-7A5F-4188-806F-D7989B1CDCBD}" destId="{7DB4A6FB-F3CB-480A-9246-1B42B7176440}" srcOrd="0" destOrd="0" presId="urn:microsoft.com/office/officeart/2005/8/layout/vList5"/>
    <dgm:cxn modelId="{8D1584FB-E6DC-43DF-9EC4-B24FCAAA3419}" type="presParOf" srcId="{B82ADAED-7A5F-4188-806F-D7989B1CDCBD}" destId="{F727A421-7F67-42CF-BFFB-930EC48E5B40}" srcOrd="1" destOrd="0" presId="urn:microsoft.com/office/officeart/2005/8/layout/vList5"/>
    <dgm:cxn modelId="{90C7B530-BF78-4A17-BCAC-F4AE12CB9C91}" type="presParOf" srcId="{528C0FCD-EEB3-48E0-B277-1C9EC5D20E58}" destId="{133205E0-5CF5-4D52-B9F3-F4F5BD5A4BEF}" srcOrd="5" destOrd="0" presId="urn:microsoft.com/office/officeart/2005/8/layout/vList5"/>
    <dgm:cxn modelId="{E78916F5-A011-4F93-A5DC-1459388169E4}" type="presParOf" srcId="{528C0FCD-EEB3-48E0-B277-1C9EC5D20E58}" destId="{379F4370-F9B2-4814-8FA5-4FB4D0060234}" srcOrd="6" destOrd="0" presId="urn:microsoft.com/office/officeart/2005/8/layout/vList5"/>
    <dgm:cxn modelId="{0FA3E38F-75DB-4B78-ACA7-02CF8A4ADFEF}" type="presParOf" srcId="{379F4370-F9B2-4814-8FA5-4FB4D0060234}" destId="{501FA72B-FA49-4777-8F30-F3877621D87F}" srcOrd="0" destOrd="0" presId="urn:microsoft.com/office/officeart/2005/8/layout/vList5"/>
    <dgm:cxn modelId="{79EE4DA6-C528-43B8-A482-B4E655A2D628}" type="presParOf" srcId="{379F4370-F9B2-4814-8FA5-4FB4D0060234}" destId="{3446AC9C-C9A3-498D-AEC2-31C4C3006156}" srcOrd="1" destOrd="0" presId="urn:microsoft.com/office/officeart/2005/8/layout/vList5"/>
    <dgm:cxn modelId="{8CE37186-703F-4592-B917-2CC1EB29516E}" type="presParOf" srcId="{528C0FCD-EEB3-48E0-B277-1C9EC5D20E58}" destId="{757CCBCC-9CCB-40D2-BE77-2C1D0B409A07}" srcOrd="7" destOrd="0" presId="urn:microsoft.com/office/officeart/2005/8/layout/vList5"/>
    <dgm:cxn modelId="{8136B299-8D56-4833-B3B5-6B3D7EC81EFA}" type="presParOf" srcId="{528C0FCD-EEB3-48E0-B277-1C9EC5D20E58}" destId="{600E68EA-F0ED-4B48-9EB0-024BB9F95715}" srcOrd="8" destOrd="0" presId="urn:microsoft.com/office/officeart/2005/8/layout/vList5"/>
    <dgm:cxn modelId="{A88F230E-E86F-4C43-8B2B-A7D177E310DD}" type="presParOf" srcId="{600E68EA-F0ED-4B48-9EB0-024BB9F95715}" destId="{35E53D61-F602-49EE-85AA-4FC3E918C8EC}" srcOrd="0" destOrd="0" presId="urn:microsoft.com/office/officeart/2005/8/layout/vList5"/>
    <dgm:cxn modelId="{8F312224-2CE8-4870-B570-F415F02A5A1C}" type="presParOf" srcId="{600E68EA-F0ED-4B48-9EB0-024BB9F95715}" destId="{0FEF5D83-DFF0-40D4-B0A5-363C89F10615}"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875F46-E657-458C-8883-8885B14731FB}">
      <dsp:nvSpPr>
        <dsp:cNvPr id="0" name=""/>
        <dsp:cNvSpPr/>
      </dsp:nvSpPr>
      <dsp:spPr>
        <a:xfrm rot="5400000">
          <a:off x="4822239" y="-3112504"/>
          <a:ext cx="732346" cy="7144629"/>
        </a:xfrm>
        <a:prstGeom prst="round2Same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55625">
            <a:lnSpc>
              <a:spcPct val="90000"/>
            </a:lnSpc>
            <a:spcBef>
              <a:spcPct val="0"/>
            </a:spcBef>
            <a:spcAft>
              <a:spcPct val="15000"/>
            </a:spcAft>
            <a:buChar char="•"/>
          </a:pPr>
          <a:r>
            <a:rPr lang="en-US" sz="1250" b="0" i="0" u="none" kern="1200" dirty="0"/>
            <a:t>Current valid permit, registration or other authorization to operate establishment not available. </a:t>
          </a:r>
          <a:endParaRPr lang="en-US" sz="1250" kern="1200" dirty="0"/>
        </a:p>
        <a:p>
          <a:pPr marL="114300" lvl="1" indent="-114300" algn="l" defTabSz="555625">
            <a:lnSpc>
              <a:spcPct val="90000"/>
            </a:lnSpc>
            <a:spcBef>
              <a:spcPct val="0"/>
            </a:spcBef>
            <a:spcAft>
              <a:spcPct val="15000"/>
            </a:spcAft>
            <a:buChar char="•"/>
          </a:pPr>
          <a:r>
            <a:rPr lang="en-US" sz="1250" b="0" i="0" u="none" kern="1200" dirty="0"/>
            <a:t>Food allergy information poster not conspicuously posted where food is being prepared or processed by food workers.</a:t>
          </a:r>
          <a:endParaRPr lang="en-US" sz="1250" kern="1200" dirty="0"/>
        </a:p>
      </dsp:txBody>
      <dsp:txXfrm rot="-5400000">
        <a:off x="1616098" y="129387"/>
        <a:ext cx="7108879" cy="660846"/>
      </dsp:txXfrm>
    </dsp:sp>
    <dsp:sp modelId="{89407766-24F0-4643-84DE-C76293A7B395}">
      <dsp:nvSpPr>
        <dsp:cNvPr id="0" name=""/>
        <dsp:cNvSpPr/>
      </dsp:nvSpPr>
      <dsp:spPr>
        <a:xfrm>
          <a:off x="124481" y="2093"/>
          <a:ext cx="1491616" cy="915432"/>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dirty="0"/>
            <a:t>Administrative Violation</a:t>
          </a:r>
        </a:p>
      </dsp:txBody>
      <dsp:txXfrm>
        <a:off x="169169" y="46781"/>
        <a:ext cx="1402240" cy="826056"/>
      </dsp:txXfrm>
    </dsp:sp>
    <dsp:sp modelId="{3E4A173B-BAA7-43F9-9CC6-B101447E85E1}">
      <dsp:nvSpPr>
        <dsp:cNvPr id="0" name=""/>
        <dsp:cNvSpPr/>
      </dsp:nvSpPr>
      <dsp:spPr>
        <a:xfrm rot="5400000">
          <a:off x="4821081" y="-2151299"/>
          <a:ext cx="732346" cy="7144629"/>
        </a:xfrm>
        <a:prstGeom prst="round2SameRect">
          <a:avLst/>
        </a:prstGeom>
        <a:solidFill>
          <a:schemeClr val="accent5">
            <a:tint val="40000"/>
            <a:alpha val="90000"/>
            <a:hueOff val="-131628"/>
            <a:satOff val="5325"/>
            <a:lumOff val="-627"/>
            <a:alphaOff val="0"/>
          </a:schemeClr>
        </a:solidFill>
        <a:ln w="12700" cap="flat" cmpd="sng" algn="ctr">
          <a:solidFill>
            <a:schemeClr val="accent5">
              <a:tint val="40000"/>
              <a:alpha val="90000"/>
              <a:hueOff val="-131628"/>
              <a:satOff val="5325"/>
              <a:lumOff val="-62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55625">
            <a:lnSpc>
              <a:spcPct val="90000"/>
            </a:lnSpc>
            <a:spcBef>
              <a:spcPct val="0"/>
            </a:spcBef>
            <a:spcAft>
              <a:spcPct val="15000"/>
            </a:spcAft>
            <a:buChar char="•"/>
          </a:pPr>
          <a:r>
            <a:rPr lang="en-US" sz="1250" b="0" i="0" u="none" kern="1200" dirty="0"/>
            <a:t>Food contact surface not properly washed, rinsed and sanitized after each use and following any activity when contamination may have occurred.</a:t>
          </a:r>
          <a:endParaRPr lang="en-US" sz="1250" kern="1200" dirty="0"/>
        </a:p>
        <a:p>
          <a:pPr marL="114300" lvl="1" indent="-114300" algn="l" defTabSz="555625">
            <a:lnSpc>
              <a:spcPct val="90000"/>
            </a:lnSpc>
            <a:spcBef>
              <a:spcPct val="0"/>
            </a:spcBef>
            <a:spcAft>
              <a:spcPct val="15000"/>
            </a:spcAft>
            <a:buChar char="•"/>
          </a:pPr>
          <a:r>
            <a:rPr lang="en-US" sz="1250" b="0" i="0" u="none" kern="1200" dirty="0"/>
            <a:t>Evidence of Live roaches, mice, or rats present in facility's food and/or non-food areas</a:t>
          </a:r>
          <a:endParaRPr lang="en-US" sz="1250" kern="1200" dirty="0"/>
        </a:p>
      </dsp:txBody>
      <dsp:txXfrm rot="-5400000">
        <a:off x="1614940" y="1090592"/>
        <a:ext cx="7108879" cy="660846"/>
      </dsp:txXfrm>
    </dsp:sp>
    <dsp:sp modelId="{EDECD7D6-6326-4ABD-930C-DDB9C5B3727A}">
      <dsp:nvSpPr>
        <dsp:cNvPr id="0" name=""/>
        <dsp:cNvSpPr/>
      </dsp:nvSpPr>
      <dsp:spPr>
        <a:xfrm>
          <a:off x="124481" y="963298"/>
          <a:ext cx="1490457" cy="915432"/>
        </a:xfrm>
        <a:prstGeom prst="roundRect">
          <a:avLst/>
        </a:prstGeom>
        <a:solidFill>
          <a:schemeClr val="accent5">
            <a:hueOff val="-82362"/>
            <a:satOff val="7633"/>
            <a:lumOff val="-406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dirty="0"/>
            <a:t>Critical Violation</a:t>
          </a:r>
        </a:p>
      </dsp:txBody>
      <dsp:txXfrm>
        <a:off x="169169" y="1007986"/>
        <a:ext cx="1401081" cy="826056"/>
      </dsp:txXfrm>
    </dsp:sp>
    <dsp:sp modelId="{F727A421-7F67-42CF-BFFB-930EC48E5B40}">
      <dsp:nvSpPr>
        <dsp:cNvPr id="0" name=""/>
        <dsp:cNvSpPr/>
      </dsp:nvSpPr>
      <dsp:spPr>
        <a:xfrm rot="5400000">
          <a:off x="4765715" y="-1179150"/>
          <a:ext cx="880229" cy="7162081"/>
        </a:xfrm>
        <a:prstGeom prst="round2SameRect">
          <a:avLst/>
        </a:prstGeom>
        <a:solidFill>
          <a:schemeClr val="accent5">
            <a:tint val="40000"/>
            <a:alpha val="90000"/>
            <a:hueOff val="-263256"/>
            <a:satOff val="10650"/>
            <a:lumOff val="-1254"/>
            <a:alphaOff val="0"/>
          </a:schemeClr>
        </a:solidFill>
        <a:ln w="12700" cap="flat" cmpd="sng" algn="ctr">
          <a:solidFill>
            <a:schemeClr val="accent5">
              <a:tint val="40000"/>
              <a:alpha val="90000"/>
              <a:hueOff val="-263256"/>
              <a:satOff val="10650"/>
              <a:lumOff val="-125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55625">
            <a:lnSpc>
              <a:spcPct val="90000"/>
            </a:lnSpc>
            <a:spcBef>
              <a:spcPct val="0"/>
            </a:spcBef>
            <a:spcAft>
              <a:spcPct val="15000"/>
            </a:spcAft>
            <a:buChar char="•"/>
          </a:pPr>
          <a:r>
            <a:rPr lang="en-US" sz="1250" kern="1200" dirty="0"/>
            <a:t>Food contact surface not properly maintained.</a:t>
          </a:r>
        </a:p>
        <a:p>
          <a:pPr marL="114300" lvl="1" indent="-114300" algn="l" defTabSz="555625">
            <a:lnSpc>
              <a:spcPct val="90000"/>
            </a:lnSpc>
            <a:spcBef>
              <a:spcPct val="0"/>
            </a:spcBef>
            <a:spcAft>
              <a:spcPct val="15000"/>
            </a:spcAft>
            <a:buChar char="•"/>
          </a:pPr>
          <a:r>
            <a:rPr lang="en-US" sz="1250" kern="1200" dirty="0"/>
            <a:t>Accurate thermometer not provided or properly located in refrigerated, cold storage or hot holding equipment</a:t>
          </a:r>
        </a:p>
      </dsp:txBody>
      <dsp:txXfrm rot="-5400000">
        <a:off x="1624790" y="2004744"/>
        <a:ext cx="7119112" cy="794291"/>
      </dsp:txXfrm>
    </dsp:sp>
    <dsp:sp modelId="{7DB4A6FB-F3CB-480A-9246-1B42B7176440}">
      <dsp:nvSpPr>
        <dsp:cNvPr id="0" name=""/>
        <dsp:cNvSpPr/>
      </dsp:nvSpPr>
      <dsp:spPr>
        <a:xfrm>
          <a:off x="124481" y="1924503"/>
          <a:ext cx="1490457" cy="915432"/>
        </a:xfrm>
        <a:prstGeom prst="roundRect">
          <a:avLst/>
        </a:prstGeom>
        <a:solidFill>
          <a:schemeClr val="accent5">
            <a:hueOff val="-164725"/>
            <a:satOff val="15265"/>
            <a:lumOff val="-813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dirty="0"/>
            <a:t>General Violation</a:t>
          </a:r>
        </a:p>
      </dsp:txBody>
      <dsp:txXfrm>
        <a:off x="169169" y="1969191"/>
        <a:ext cx="1401081" cy="826056"/>
      </dsp:txXfrm>
    </dsp:sp>
    <dsp:sp modelId="{3446AC9C-C9A3-498D-AEC2-31C4C3006156}">
      <dsp:nvSpPr>
        <dsp:cNvPr id="0" name=""/>
        <dsp:cNvSpPr/>
      </dsp:nvSpPr>
      <dsp:spPr>
        <a:xfrm rot="5400000">
          <a:off x="4831034" y="-247978"/>
          <a:ext cx="710229" cy="7201450"/>
        </a:xfrm>
        <a:prstGeom prst="round2SameRect">
          <a:avLst/>
        </a:prstGeom>
        <a:solidFill>
          <a:schemeClr val="accent5">
            <a:tint val="40000"/>
            <a:alpha val="90000"/>
            <a:hueOff val="-394884"/>
            <a:satOff val="15976"/>
            <a:lumOff val="-1880"/>
            <a:alphaOff val="0"/>
          </a:schemeClr>
        </a:solidFill>
        <a:ln w="12700" cap="flat" cmpd="sng" algn="ctr">
          <a:solidFill>
            <a:schemeClr val="accent5">
              <a:tint val="40000"/>
              <a:alpha val="90000"/>
              <a:hueOff val="-394884"/>
              <a:satOff val="15976"/>
              <a:lumOff val="-188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55625">
            <a:lnSpc>
              <a:spcPct val="90000"/>
            </a:lnSpc>
            <a:spcBef>
              <a:spcPct val="0"/>
            </a:spcBef>
            <a:spcAft>
              <a:spcPct val="15000"/>
            </a:spcAft>
            <a:buChar char="•"/>
          </a:pPr>
          <a:r>
            <a:rPr lang="en-US" sz="1250" kern="1200" dirty="0"/>
            <a:t>Additional nutritional information statement not posted, or additional nutritional information not provided</a:t>
          </a:r>
        </a:p>
        <a:p>
          <a:pPr marL="114300" lvl="1" indent="-114300" algn="l" defTabSz="555625">
            <a:lnSpc>
              <a:spcPct val="90000"/>
            </a:lnSpc>
            <a:spcBef>
              <a:spcPct val="0"/>
            </a:spcBef>
            <a:spcAft>
              <a:spcPct val="15000"/>
            </a:spcAft>
            <a:buChar char="•"/>
          </a:pPr>
          <a:r>
            <a:rPr lang="en-US" sz="1250" kern="1200" dirty="0"/>
            <a:t>Noncompliance with nutritional standards</a:t>
          </a:r>
        </a:p>
      </dsp:txBody>
      <dsp:txXfrm rot="-5400000">
        <a:off x="1585424" y="3032303"/>
        <a:ext cx="7166779" cy="640887"/>
      </dsp:txXfrm>
    </dsp:sp>
    <dsp:sp modelId="{501FA72B-FA49-4777-8F30-F3877621D87F}">
      <dsp:nvSpPr>
        <dsp:cNvPr id="0" name=""/>
        <dsp:cNvSpPr/>
      </dsp:nvSpPr>
      <dsp:spPr>
        <a:xfrm>
          <a:off x="124481" y="2885707"/>
          <a:ext cx="1490457" cy="915432"/>
        </a:xfrm>
        <a:prstGeom prst="roundRect">
          <a:avLst/>
        </a:prstGeom>
        <a:solidFill>
          <a:schemeClr val="accent5">
            <a:hueOff val="-247087"/>
            <a:satOff val="22898"/>
            <a:lumOff val="-122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dirty="0"/>
            <a:t>Nutritional Violation</a:t>
          </a:r>
        </a:p>
      </dsp:txBody>
      <dsp:txXfrm>
        <a:off x="169169" y="2930395"/>
        <a:ext cx="1401081" cy="826056"/>
      </dsp:txXfrm>
    </dsp:sp>
    <dsp:sp modelId="{0FEF5D83-DFF0-40D4-B0A5-363C89F10615}">
      <dsp:nvSpPr>
        <dsp:cNvPr id="0" name=""/>
        <dsp:cNvSpPr/>
      </dsp:nvSpPr>
      <dsp:spPr>
        <a:xfrm rot="5400000">
          <a:off x="4832639" y="720755"/>
          <a:ext cx="732346" cy="7167746"/>
        </a:xfrm>
        <a:prstGeom prst="round2SameRect">
          <a:avLst/>
        </a:prstGeom>
        <a:solidFill>
          <a:schemeClr val="accent5">
            <a:tint val="40000"/>
            <a:alpha val="90000"/>
            <a:hueOff val="-526512"/>
            <a:satOff val="21301"/>
            <a:lumOff val="-2507"/>
            <a:alphaOff val="0"/>
          </a:schemeClr>
        </a:solidFill>
        <a:ln w="12700" cap="flat" cmpd="sng" algn="ctr">
          <a:solidFill>
            <a:schemeClr val="accent5">
              <a:tint val="40000"/>
              <a:alpha val="90000"/>
              <a:hueOff val="-526512"/>
              <a:satOff val="21301"/>
              <a:lumOff val="-250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55625">
            <a:lnSpc>
              <a:spcPct val="90000"/>
            </a:lnSpc>
            <a:spcBef>
              <a:spcPct val="0"/>
            </a:spcBef>
            <a:spcAft>
              <a:spcPct val="15000"/>
            </a:spcAft>
            <a:buChar char="•"/>
          </a:pPr>
          <a:r>
            <a:rPr lang="en-US" sz="1250" kern="1200" dirty="0"/>
            <a:t>Tobacco use observed  in facility's food and/or non-food areas</a:t>
          </a:r>
        </a:p>
      </dsp:txBody>
      <dsp:txXfrm rot="-5400000">
        <a:off x="1614939" y="3974205"/>
        <a:ext cx="7131996" cy="660846"/>
      </dsp:txXfrm>
    </dsp:sp>
    <dsp:sp modelId="{35E53D61-F602-49EE-85AA-4FC3E918C8EC}">
      <dsp:nvSpPr>
        <dsp:cNvPr id="0" name=""/>
        <dsp:cNvSpPr/>
      </dsp:nvSpPr>
      <dsp:spPr>
        <a:xfrm>
          <a:off x="124481" y="3846912"/>
          <a:ext cx="1490457" cy="915432"/>
        </a:xfrm>
        <a:prstGeom prst="roundRect">
          <a:avLst/>
        </a:prstGeom>
        <a:solidFill>
          <a:schemeClr val="accent5">
            <a:hueOff val="-329450"/>
            <a:satOff val="30531"/>
            <a:lumOff val="-1627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dirty="0"/>
            <a:t>Tobacco Violation</a:t>
          </a:r>
        </a:p>
      </dsp:txBody>
      <dsp:txXfrm>
        <a:off x="169169" y="3891600"/>
        <a:ext cx="1401081" cy="826056"/>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1A50702-3C68-4B14-B819-72B57D27F94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0F4880-E690-44D0-8356-A9E7BDBAB0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BE6205E-B305-4B90-9534-3C5E99A0275E}" type="datetimeFigureOut">
              <a:rPr lang="en-US" smtClean="0"/>
              <a:t>6/20/2024</a:t>
            </a:fld>
            <a:endParaRPr lang="en-US" dirty="0"/>
          </a:p>
        </p:txBody>
      </p:sp>
      <p:sp>
        <p:nvSpPr>
          <p:cNvPr id="4" name="Footer Placeholder 3">
            <a:extLst>
              <a:ext uri="{FF2B5EF4-FFF2-40B4-BE49-F238E27FC236}">
                <a16:creationId xmlns:a16="http://schemas.microsoft.com/office/drawing/2014/main" id="{26B4ACF6-39FD-4B08-A7D5-5BFDC37B462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F7C9FD2-2C57-4DE7-8EA4-86DEE80B988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0AC623C-86E0-4A85-83FB-F4A716956FD4}" type="slidenum">
              <a:rPr lang="en-US" smtClean="0"/>
              <a:t>‹#›</a:t>
            </a:fld>
            <a:endParaRPr lang="en-US" dirty="0"/>
          </a:p>
        </p:txBody>
      </p:sp>
    </p:spTree>
    <p:extLst>
      <p:ext uri="{BB962C8B-B14F-4D97-AF65-F5344CB8AC3E}">
        <p14:creationId xmlns:p14="http://schemas.microsoft.com/office/powerpoint/2010/main" val="16939555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3722F1-E430-42A1-A473-1759336AECCE}" type="datetimeFigureOut">
              <a:rPr lang="en-US" smtClean="0"/>
              <a:t>6/20/2024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7D7554-D10C-4E29-B8E6-BB7111FA614F}" type="slidenum">
              <a:rPr lang="en-US" smtClean="0"/>
              <a:t>‹#›</a:t>
            </a:fld>
            <a:endParaRPr lang="en-US" dirty="0"/>
          </a:p>
        </p:txBody>
      </p:sp>
    </p:spTree>
    <p:extLst>
      <p:ext uri="{BB962C8B-B14F-4D97-AF65-F5344CB8AC3E}">
        <p14:creationId xmlns:p14="http://schemas.microsoft.com/office/powerpoint/2010/main" val="3517347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accent2">
            <a:lumMod val="5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B5E70F-EF03-B535-2505-BC971E3BC36D}"/>
              </a:ext>
              <a:ext uri="{C183D7F6-B498-43B3-948B-1728B52AA6E4}">
                <adec:decorative xmlns:adec="http://schemas.microsoft.com/office/drawing/2017/decorative" val="1"/>
              </a:ext>
            </a:extLst>
          </p:cNvPr>
          <p:cNvSpPr/>
          <p:nvPr userDrawn="1"/>
        </p:nvSpPr>
        <p:spPr>
          <a:xfrm>
            <a:off x="0" y="594360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8794424E-93DD-A404-D05E-EF6030A76D3B}"/>
              </a:ext>
              <a:ext uri="{C183D7F6-B498-43B3-948B-1728B52AA6E4}">
                <adec:decorative xmlns:adec="http://schemas.microsoft.com/office/drawing/2017/decorative" val="1"/>
              </a:ext>
            </a:extLst>
          </p:cNvPr>
          <p:cNvCxnSpPr>
            <a:cxnSpLocks/>
          </p:cNvCxnSpPr>
          <p:nvPr userDrawn="1"/>
        </p:nvCxnSpPr>
        <p:spPr>
          <a:xfrm>
            <a:off x="896628" y="0"/>
            <a:ext cx="0" cy="6858000"/>
          </a:xfrm>
          <a:prstGeom prst="line">
            <a:avLst/>
          </a:prstGeom>
          <a:ln w="19050">
            <a:solidFill>
              <a:schemeClr val="accent5">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B03A3B6B-5129-A46A-A20C-5D7BC706C9B1}"/>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a:extLst>
              <a:ext uri="{FF2B5EF4-FFF2-40B4-BE49-F238E27FC236}">
                <a16:creationId xmlns:a16="http://schemas.microsoft.com/office/drawing/2014/main" id="{24E401A1-8CEE-5E1B-343B-D737433AE63F}"/>
              </a:ext>
            </a:extLst>
          </p:cNvPr>
          <p:cNvSpPr>
            <a:spLocks noGrp="1"/>
          </p:cNvSpPr>
          <p:nvPr>
            <p:ph type="title" hasCustomPrompt="1"/>
          </p:nvPr>
        </p:nvSpPr>
        <p:spPr>
          <a:xfrm>
            <a:off x="1317615" y="690511"/>
            <a:ext cx="5185821" cy="5253089"/>
          </a:xfrm>
        </p:spPr>
        <p:txBody>
          <a:bodyPr anchor="b">
            <a:normAutofit/>
          </a:bodyPr>
          <a:lstStyle>
            <a:lvl1pPr>
              <a:defRPr sz="6000">
                <a:solidFill>
                  <a:schemeClr val="bg1"/>
                </a:solidFill>
              </a:defRPr>
            </a:lvl1pPr>
          </a:lstStyle>
          <a:p>
            <a:r>
              <a:rPr lang="en-US" dirty="0"/>
              <a:t>Click to add title</a:t>
            </a:r>
          </a:p>
        </p:txBody>
      </p:sp>
    </p:spTree>
    <p:extLst>
      <p:ext uri="{BB962C8B-B14F-4D97-AF65-F5344CB8AC3E}">
        <p14:creationId xmlns:p14="http://schemas.microsoft.com/office/powerpoint/2010/main" val="1784555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12" name="Content Placeholder 7">
            <a:extLst>
              <a:ext uri="{FF2B5EF4-FFF2-40B4-BE49-F238E27FC236}">
                <a16:creationId xmlns:a16="http://schemas.microsoft.com/office/drawing/2014/main" id="{617CE1C3-9892-2E23-986F-80ABB41823D6}"/>
              </a:ext>
            </a:extLst>
          </p:cNvPr>
          <p:cNvSpPr>
            <a:spLocks noGrp="1"/>
          </p:cNvSpPr>
          <p:nvPr>
            <p:ph sz="quarter" idx="11" hasCustomPrompt="1"/>
          </p:nvPr>
        </p:nvSpPr>
        <p:spPr>
          <a:xfrm>
            <a:off x="1468814" y="2057400"/>
            <a:ext cx="3091027" cy="3867538"/>
          </a:xfrm>
        </p:spPr>
        <p:txBody>
          <a:bodyPr lIns="0">
            <a:normAutofit/>
          </a:bodyPr>
          <a:lstStyle>
            <a:lvl1pPr marL="0" indent="0">
              <a:lnSpc>
                <a:spcPct val="100000"/>
              </a:lnSpc>
              <a:spcBef>
                <a:spcPts val="0"/>
              </a:spcBef>
              <a:spcAft>
                <a:spcPts val="1200"/>
              </a:spcAft>
              <a:buNone/>
              <a:defRPr sz="2000"/>
            </a:lvl1pPr>
            <a:lvl2pPr marL="800100" indent="-342900">
              <a:lnSpc>
                <a:spcPct val="100000"/>
              </a:lnSpc>
              <a:spcBef>
                <a:spcPts val="0"/>
              </a:spcBef>
              <a:spcAft>
                <a:spcPts val="1200"/>
              </a:spcAft>
              <a:buFont typeface="Arial" panose="020B0604020202020204" pitchFamily="34" charset="0"/>
              <a:buChar char="•"/>
              <a:defRPr sz="2000"/>
            </a:lvl2pPr>
            <a:lvl3pPr marL="1257300" indent="-342900">
              <a:spcBef>
                <a:spcPts val="0"/>
              </a:spcBef>
              <a:spcAft>
                <a:spcPts val="1200"/>
              </a:spcAft>
              <a:buFont typeface="Arial" panose="020B0604020202020204" pitchFamily="34" charset="0"/>
              <a:buChar char="•"/>
              <a:defRPr sz="2000"/>
            </a:lvl3pPr>
            <a:lvl4pPr marL="1714500" indent="-342900">
              <a:spcBef>
                <a:spcPts val="0"/>
              </a:spcBef>
              <a:spcAft>
                <a:spcPts val="1200"/>
              </a:spcAft>
              <a:buFont typeface="Arial" panose="020B0604020202020204" pitchFamily="34" charset="0"/>
              <a:buChar char="•"/>
              <a:defRPr sz="2000"/>
            </a:lvl4pPr>
            <a:lvl5pPr marL="2171700" indent="-342900">
              <a:spcBef>
                <a:spcPts val="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able Placeholder 13">
            <a:extLst>
              <a:ext uri="{FF2B5EF4-FFF2-40B4-BE49-F238E27FC236}">
                <a16:creationId xmlns:a16="http://schemas.microsoft.com/office/drawing/2014/main" id="{EA708189-1532-1BDD-104F-4D8556146CEE}"/>
              </a:ext>
            </a:extLst>
          </p:cNvPr>
          <p:cNvSpPr>
            <a:spLocks noGrp="1"/>
          </p:cNvSpPr>
          <p:nvPr>
            <p:ph type="tbl" sz="quarter" idx="12"/>
          </p:nvPr>
        </p:nvSpPr>
        <p:spPr>
          <a:xfrm>
            <a:off x="5097463" y="2051976"/>
            <a:ext cx="6180137" cy="3867538"/>
          </a:xfrm>
        </p:spPr>
        <p:txBody>
          <a:bodyPr>
            <a:normAutofit/>
          </a:bodyPr>
          <a:lstStyle>
            <a:lvl1pPr>
              <a:defRPr sz="2000"/>
            </a:lvl1pPr>
          </a:lstStyle>
          <a:p>
            <a:r>
              <a:rPr lang="en-US"/>
              <a:t>Click icon to add table</a:t>
            </a:r>
            <a:endParaRPr lang="en-US" dirty="0"/>
          </a:p>
        </p:txBody>
      </p:sp>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Slide Number Placeholder 5">
            <a:extLst>
              <a:ext uri="{FF2B5EF4-FFF2-40B4-BE49-F238E27FC236}">
                <a16:creationId xmlns:a16="http://schemas.microsoft.com/office/drawing/2014/main" id="{6E0EC71B-95A1-C740-6B1F-F8DF02E2D164}"/>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3409299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2 Content 2">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8" name="Content Placeholder 7">
            <a:extLst>
              <a:ext uri="{FF2B5EF4-FFF2-40B4-BE49-F238E27FC236}">
                <a16:creationId xmlns:a16="http://schemas.microsoft.com/office/drawing/2014/main" id="{8B0AB10A-3CAB-D4C0-3CB1-401461802BD3}"/>
              </a:ext>
            </a:extLst>
          </p:cNvPr>
          <p:cNvSpPr>
            <a:spLocks noGrp="1"/>
          </p:cNvSpPr>
          <p:nvPr>
            <p:ph sz="quarter" idx="10" hasCustomPrompt="1"/>
          </p:nvPr>
        </p:nvSpPr>
        <p:spPr>
          <a:xfrm>
            <a:off x="1468814" y="2066731"/>
            <a:ext cx="6452876" cy="3867538"/>
          </a:xfrm>
        </p:spPr>
        <p:txBody>
          <a:bodyPr lIns="0">
            <a:normAutofit/>
          </a:bodyPr>
          <a:lstStyle>
            <a:lvl1pPr>
              <a:lnSpc>
                <a:spcPct val="100000"/>
              </a:lnSpc>
              <a:spcAft>
                <a:spcPts val="600"/>
              </a:spcAft>
              <a:defRPr sz="2000"/>
            </a:lvl1pPr>
            <a:lvl2pPr>
              <a:lnSpc>
                <a:spcPct val="100000"/>
              </a:lnSpc>
              <a:spcAft>
                <a:spcPts val="600"/>
              </a:spcAft>
              <a:defRPr sz="2000"/>
            </a:lvl2pPr>
            <a:lvl3pPr>
              <a:lnSpc>
                <a:spcPct val="100000"/>
              </a:lnSpc>
              <a:spcBef>
                <a:spcPts val="1000"/>
              </a:spcBef>
              <a:spcAft>
                <a:spcPts val="600"/>
              </a:spcAft>
              <a:defRPr sz="2000"/>
            </a:lvl3pPr>
            <a:lvl4pPr>
              <a:lnSpc>
                <a:spcPct val="100000"/>
              </a:lnSpc>
              <a:spcAft>
                <a:spcPts val="1200"/>
              </a:spcAft>
              <a:defRPr sz="2000"/>
            </a:lvl4pPr>
            <a:lvl5pP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7">
            <a:extLst>
              <a:ext uri="{FF2B5EF4-FFF2-40B4-BE49-F238E27FC236}">
                <a16:creationId xmlns:a16="http://schemas.microsoft.com/office/drawing/2014/main" id="{7DBA8ADB-B20F-8404-46AB-AF67E25C7C75}"/>
              </a:ext>
            </a:extLst>
          </p:cNvPr>
          <p:cNvSpPr>
            <a:spLocks noGrp="1"/>
          </p:cNvSpPr>
          <p:nvPr>
            <p:ph sz="quarter" idx="11" hasCustomPrompt="1"/>
          </p:nvPr>
        </p:nvSpPr>
        <p:spPr>
          <a:xfrm>
            <a:off x="8169196" y="2066731"/>
            <a:ext cx="3108391" cy="3867538"/>
          </a:xfrm>
        </p:spPr>
        <p:txBody>
          <a:bodyPr lIns="0">
            <a:normAutofit/>
          </a:bodyPr>
          <a:lstStyle>
            <a:lvl1pPr marL="0" indent="0">
              <a:lnSpc>
                <a:spcPct val="100000"/>
              </a:lnSpc>
              <a:spcAft>
                <a:spcPts val="600"/>
              </a:spcAft>
              <a:buNone/>
              <a:defRPr sz="2000"/>
            </a:lvl1pPr>
            <a:lvl2pPr marL="800100" indent="-342900">
              <a:lnSpc>
                <a:spcPct val="100000"/>
              </a:lnSpc>
              <a:spcAft>
                <a:spcPts val="600"/>
              </a:spcAft>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5">
            <a:extLst>
              <a:ext uri="{FF2B5EF4-FFF2-40B4-BE49-F238E27FC236}">
                <a16:creationId xmlns:a16="http://schemas.microsoft.com/office/drawing/2014/main" id="{8814D5F7-E70A-5F97-5C8F-95B9E1B6D492}"/>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8528140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abl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9" name="Table Placeholder 8">
            <a:extLst>
              <a:ext uri="{FF2B5EF4-FFF2-40B4-BE49-F238E27FC236}">
                <a16:creationId xmlns:a16="http://schemas.microsoft.com/office/drawing/2014/main" id="{CB43608F-0A38-CF4A-4B3B-F1212E786FDE}"/>
              </a:ext>
            </a:extLst>
          </p:cNvPr>
          <p:cNvSpPr>
            <a:spLocks noGrp="1"/>
          </p:cNvSpPr>
          <p:nvPr>
            <p:ph type="tbl" sz="quarter" idx="10"/>
          </p:nvPr>
        </p:nvSpPr>
        <p:spPr>
          <a:xfrm>
            <a:off x="1487488" y="2057400"/>
            <a:ext cx="9790112" cy="3886200"/>
          </a:xfrm>
        </p:spPr>
        <p:txBody>
          <a:bodyPr>
            <a:normAutofit/>
          </a:bodyPr>
          <a:lstStyle>
            <a:lvl1pPr>
              <a:defRPr sz="2400"/>
            </a:lvl1pPr>
          </a:lstStyle>
          <a:p>
            <a:r>
              <a:rPr lang="en-US"/>
              <a:t>Click icon to add table</a:t>
            </a:r>
            <a:endParaRPr lang="en-US" dirty="0"/>
          </a:p>
        </p:txBody>
      </p:sp>
      <p:sp>
        <p:nvSpPr>
          <p:cNvPr id="2" name="Slide Number Placeholder 5">
            <a:extLst>
              <a:ext uri="{FF2B5EF4-FFF2-40B4-BE49-F238E27FC236}">
                <a16:creationId xmlns:a16="http://schemas.microsoft.com/office/drawing/2014/main" id="{05DA3688-07D1-82D9-6818-C95E9A69C2F1}"/>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26913572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accent2">
            <a:lumMod val="5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B5E70F-EF03-B535-2505-BC971E3BC36D}"/>
              </a:ext>
              <a:ext uri="{C183D7F6-B498-43B3-948B-1728B52AA6E4}">
                <adec:decorative xmlns:adec="http://schemas.microsoft.com/office/drawing/2017/decorative" val="1"/>
              </a:ext>
            </a:extLst>
          </p:cNvPr>
          <p:cNvSpPr/>
          <p:nvPr userDrawn="1"/>
        </p:nvSpPr>
        <p:spPr>
          <a:xfrm>
            <a:off x="0" y="594360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8794424E-93DD-A404-D05E-EF6030A76D3B}"/>
              </a:ext>
              <a:ext uri="{C183D7F6-B498-43B3-948B-1728B52AA6E4}">
                <adec:decorative xmlns:adec="http://schemas.microsoft.com/office/drawing/2017/decorative" val="1"/>
              </a:ext>
            </a:extLst>
          </p:cNvPr>
          <p:cNvCxnSpPr>
            <a:cxnSpLocks/>
          </p:cNvCxnSpPr>
          <p:nvPr userDrawn="1"/>
        </p:nvCxnSpPr>
        <p:spPr>
          <a:xfrm>
            <a:off x="896628" y="0"/>
            <a:ext cx="0" cy="6858000"/>
          </a:xfrm>
          <a:prstGeom prst="line">
            <a:avLst/>
          </a:prstGeom>
          <a:ln w="19050">
            <a:solidFill>
              <a:schemeClr val="accent5">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B03A3B6B-5129-A46A-A20C-5D7BC706C9B1}"/>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a:extLst>
              <a:ext uri="{FF2B5EF4-FFF2-40B4-BE49-F238E27FC236}">
                <a16:creationId xmlns:a16="http://schemas.microsoft.com/office/drawing/2014/main" id="{24E401A1-8CEE-5E1B-343B-D737433AE63F}"/>
              </a:ext>
            </a:extLst>
          </p:cNvPr>
          <p:cNvSpPr>
            <a:spLocks noGrp="1"/>
          </p:cNvSpPr>
          <p:nvPr>
            <p:ph type="title" hasCustomPrompt="1"/>
          </p:nvPr>
        </p:nvSpPr>
        <p:spPr>
          <a:xfrm>
            <a:off x="1317614" y="690511"/>
            <a:ext cx="4964671" cy="5253089"/>
          </a:xfrm>
        </p:spPr>
        <p:txBody>
          <a:bodyPr anchor="b">
            <a:normAutofit/>
          </a:bodyPr>
          <a:lstStyle>
            <a:lvl1pPr>
              <a:defRPr sz="6000">
                <a:solidFill>
                  <a:schemeClr val="bg1"/>
                </a:solidFill>
              </a:defRPr>
            </a:lvl1pPr>
          </a:lstStyle>
          <a:p>
            <a:r>
              <a:rPr lang="en-US" dirty="0"/>
              <a:t>Click to add title</a:t>
            </a:r>
          </a:p>
        </p:txBody>
      </p:sp>
      <p:sp>
        <p:nvSpPr>
          <p:cNvPr id="10" name="Content Placeholder 9">
            <a:extLst>
              <a:ext uri="{FF2B5EF4-FFF2-40B4-BE49-F238E27FC236}">
                <a16:creationId xmlns:a16="http://schemas.microsoft.com/office/drawing/2014/main" id="{AD608249-3D60-D3B2-68C5-778D0EA18F2D}"/>
              </a:ext>
            </a:extLst>
          </p:cNvPr>
          <p:cNvSpPr>
            <a:spLocks noGrp="1"/>
          </p:cNvSpPr>
          <p:nvPr>
            <p:ph sz="quarter" idx="10" hasCustomPrompt="1"/>
          </p:nvPr>
        </p:nvSpPr>
        <p:spPr>
          <a:xfrm>
            <a:off x="6282286" y="690465"/>
            <a:ext cx="4784372" cy="5253089"/>
          </a:xfrm>
        </p:spPr>
        <p:txBody>
          <a:bodyPr anchor="ctr">
            <a:normAutofit/>
          </a:bodyPr>
          <a:lstStyle>
            <a:lvl1pPr marL="0" indent="0">
              <a:lnSpc>
                <a:spcPct val="100000"/>
              </a:lnSpc>
              <a:spcBef>
                <a:spcPts val="0"/>
              </a:spcBef>
              <a:spcAft>
                <a:spcPts val="1200"/>
              </a:spcAft>
              <a:buNone/>
              <a:defRPr sz="2000">
                <a:solidFill>
                  <a:schemeClr val="bg1"/>
                </a:solidFill>
              </a:defRPr>
            </a:lvl1pPr>
            <a:lvl2pPr marL="742950" indent="-285750">
              <a:lnSpc>
                <a:spcPct val="100000"/>
              </a:lnSpc>
              <a:spcBef>
                <a:spcPts val="0"/>
              </a:spcBef>
              <a:spcAft>
                <a:spcPts val="1200"/>
              </a:spcAft>
              <a:buFont typeface="Arial" panose="020B0604020202020204" pitchFamily="34" charset="0"/>
              <a:buChar char="•"/>
              <a:defRPr sz="1800">
                <a:solidFill>
                  <a:schemeClr val="bg1"/>
                </a:solidFill>
              </a:defRPr>
            </a:lvl2pPr>
            <a:lvl3pPr marL="1200150" indent="-285750">
              <a:lnSpc>
                <a:spcPct val="100000"/>
              </a:lnSpc>
              <a:spcBef>
                <a:spcPts val="0"/>
              </a:spcBef>
              <a:spcAft>
                <a:spcPts val="1200"/>
              </a:spcAft>
              <a:buFont typeface="Arial" panose="020B0604020202020204" pitchFamily="34" charset="0"/>
              <a:buChar char="•"/>
              <a:defRPr sz="1600">
                <a:solidFill>
                  <a:schemeClr val="bg1"/>
                </a:solidFill>
              </a:defRPr>
            </a:lvl3pPr>
            <a:lvl4pPr marL="1657350" indent="-285750">
              <a:lnSpc>
                <a:spcPct val="100000"/>
              </a:lnSpc>
              <a:spcBef>
                <a:spcPts val="0"/>
              </a:spcBef>
              <a:spcAft>
                <a:spcPts val="1200"/>
              </a:spcAft>
              <a:buFont typeface="Arial" panose="020B0604020202020204" pitchFamily="34" charset="0"/>
              <a:buChar char="•"/>
              <a:defRPr sz="1400">
                <a:solidFill>
                  <a:schemeClr val="bg1"/>
                </a:solidFill>
              </a:defRPr>
            </a:lvl4pPr>
            <a:lvl5pPr marL="2114550" indent="-285750">
              <a:lnSpc>
                <a:spcPct val="100000"/>
              </a:lnSpc>
              <a:spcBef>
                <a:spcPts val="0"/>
              </a:spcBef>
              <a:spcAft>
                <a:spcPts val="1200"/>
              </a:spcAft>
              <a:buFont typeface="Arial" panose="020B0604020202020204" pitchFamily="34" charset="0"/>
              <a:buChar char="•"/>
              <a:defRPr sz="14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43748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55583" y="737115"/>
            <a:ext cx="4640418" cy="5407091"/>
          </a:xfrm>
        </p:spPr>
        <p:txBody>
          <a:bodyPr lIns="0">
            <a:normAutofit/>
          </a:bodyPr>
          <a:lstStyle>
            <a:lvl1pPr>
              <a:defRPr sz="3600"/>
            </a:lvl1pPr>
          </a:lstStyle>
          <a:p>
            <a:r>
              <a:rPr lang="en-US" dirty="0"/>
              <a:t>Click to add title</a:t>
            </a:r>
          </a:p>
        </p:txBody>
      </p:sp>
      <p:sp>
        <p:nvSpPr>
          <p:cNvPr id="2" name="Content Placeholder 7">
            <a:extLst>
              <a:ext uri="{FF2B5EF4-FFF2-40B4-BE49-F238E27FC236}">
                <a16:creationId xmlns:a16="http://schemas.microsoft.com/office/drawing/2014/main" id="{AEA3C42D-C3E7-4F13-63E2-96D7A3B21113}"/>
              </a:ext>
            </a:extLst>
          </p:cNvPr>
          <p:cNvSpPr>
            <a:spLocks noGrp="1"/>
          </p:cNvSpPr>
          <p:nvPr>
            <p:ph sz="quarter" idx="12" hasCustomPrompt="1"/>
          </p:nvPr>
        </p:nvSpPr>
        <p:spPr>
          <a:xfrm>
            <a:off x="6388461" y="737115"/>
            <a:ext cx="4449712" cy="5407091"/>
          </a:xfrm>
        </p:spPr>
        <p:txBody>
          <a:bodyPr lIns="0" tIns="0" rIns="0" bIns="0" anchor="ctr">
            <a:normAutofit/>
          </a:bodyPr>
          <a:lstStyle>
            <a:lvl1pPr marL="228600" indent="-228600">
              <a:lnSpc>
                <a:spcPct val="100000"/>
              </a:lnSpc>
              <a:spcBef>
                <a:spcPts val="0"/>
              </a:spcBef>
              <a:spcAft>
                <a:spcPts val="1200"/>
              </a:spcAft>
              <a:buFont typeface="Arial" panose="020B0604020202020204" pitchFamily="34" charset="0"/>
              <a:buChar char="•"/>
              <a:defRPr sz="2000"/>
            </a:lvl1pPr>
            <a:lvl2pPr marL="685800" indent="-228600">
              <a:lnSpc>
                <a:spcPct val="100000"/>
              </a:lnSpc>
              <a:spcBef>
                <a:spcPts val="0"/>
              </a:spcBef>
              <a:spcAft>
                <a:spcPts val="1200"/>
              </a:spcAft>
              <a:buFont typeface="Arial" panose="020B0604020202020204" pitchFamily="34" charset="0"/>
              <a:buChar char="•"/>
              <a:defRPr sz="2000"/>
            </a:lvl2pPr>
            <a:lvl3pPr marL="1143000" indent="-228600">
              <a:spcBef>
                <a:spcPts val="0"/>
              </a:spcBef>
              <a:spcAft>
                <a:spcPts val="1200"/>
              </a:spcAft>
              <a:buFont typeface="Arial" panose="020B0604020202020204" pitchFamily="34" charset="0"/>
              <a:buChar char="•"/>
              <a:defRPr sz="2000"/>
            </a:lvl3pPr>
            <a:lvl4pPr marL="1600200" indent="-228600">
              <a:spcBef>
                <a:spcPts val="0"/>
              </a:spcBef>
              <a:spcAft>
                <a:spcPts val="1200"/>
              </a:spcAft>
              <a:buFont typeface="Arial" panose="020B0604020202020204" pitchFamily="34" charset="0"/>
              <a:buChar char="•"/>
              <a:defRPr sz="2000"/>
            </a:lvl4pPr>
            <a:lvl5pPr marL="2057400" indent="-228600">
              <a:spcBef>
                <a:spcPts val="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3" name="Straight Connector 2">
            <a:extLst>
              <a:ext uri="{FF2B5EF4-FFF2-40B4-BE49-F238E27FC236}">
                <a16:creationId xmlns:a16="http://schemas.microsoft.com/office/drawing/2014/main" id="{45FE61D9-DA99-9DA5-5DD2-C4118066CA63}"/>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CE64603E-965E-E3BF-203B-F4D99428203D}"/>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5">
            <a:extLst>
              <a:ext uri="{FF2B5EF4-FFF2-40B4-BE49-F238E27FC236}">
                <a16:creationId xmlns:a16="http://schemas.microsoft.com/office/drawing/2014/main" id="{4E9F5D75-1D8F-F695-81F8-4A6D0C678215}"/>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3277245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Picture">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B6B956C-A124-5A7C-EBD4-CBB618B9BC1D}"/>
              </a:ext>
            </a:extLst>
          </p:cNvPr>
          <p:cNvSpPr>
            <a:spLocks noGrp="1"/>
          </p:cNvSpPr>
          <p:nvPr>
            <p:ph type="title" hasCustomPrompt="1"/>
          </p:nvPr>
        </p:nvSpPr>
        <p:spPr>
          <a:xfrm>
            <a:off x="1353827" y="1278294"/>
            <a:ext cx="5000318" cy="4904141"/>
          </a:xfrm>
        </p:spPr>
        <p:txBody>
          <a:bodyPr anchor="b">
            <a:normAutofit/>
          </a:bodyPr>
          <a:lstStyle>
            <a:lvl1pPr>
              <a:defRPr sz="3600"/>
            </a:lvl1pPr>
          </a:lstStyle>
          <a:p>
            <a:r>
              <a:rPr lang="en-US" dirty="0"/>
              <a:t>Click to add title</a:t>
            </a:r>
          </a:p>
        </p:txBody>
      </p:sp>
      <p:sp>
        <p:nvSpPr>
          <p:cNvPr id="12" name="Picture Placeholder 11">
            <a:extLst>
              <a:ext uri="{FF2B5EF4-FFF2-40B4-BE49-F238E27FC236}">
                <a16:creationId xmlns:a16="http://schemas.microsoft.com/office/drawing/2014/main" id="{2B92702B-E14C-886C-445A-349265F37592}"/>
              </a:ext>
            </a:extLst>
          </p:cNvPr>
          <p:cNvSpPr>
            <a:spLocks noGrp="1"/>
          </p:cNvSpPr>
          <p:nvPr>
            <p:ph type="pic" sz="quarter" idx="13"/>
          </p:nvPr>
        </p:nvSpPr>
        <p:spPr>
          <a:xfrm>
            <a:off x="6642169" y="-1"/>
            <a:ext cx="4635426" cy="6857999"/>
          </a:xfrm>
        </p:spPr>
        <p:txBody>
          <a:bodyPr>
            <a:normAutofit/>
          </a:bodyPr>
          <a:lstStyle>
            <a:lvl1pPr marL="0" indent="0" algn="ctr">
              <a:buNone/>
              <a:defRPr sz="2000"/>
            </a:lvl1pPr>
          </a:lstStyle>
          <a:p>
            <a:r>
              <a:rPr lang="en-US"/>
              <a:t>Click icon to add picture</a:t>
            </a:r>
            <a:endParaRPr lang="en-US" dirty="0"/>
          </a:p>
        </p:txBody>
      </p:sp>
      <p:sp>
        <p:nvSpPr>
          <p:cNvPr id="6" name="Rectangle 5">
            <a:extLst>
              <a:ext uri="{FF2B5EF4-FFF2-40B4-BE49-F238E27FC236}">
                <a16:creationId xmlns:a16="http://schemas.microsoft.com/office/drawing/2014/main" id="{49C76C37-CBD2-36CF-1413-53DD1CB4A545}"/>
              </a:ext>
              <a:ext uri="{C183D7F6-B498-43B3-948B-1728B52AA6E4}">
                <adec:decorative xmlns:adec="http://schemas.microsoft.com/office/drawing/2017/decorative" val="1"/>
              </a:ext>
            </a:extLst>
          </p:cNvPr>
          <p:cNvSpPr/>
          <p:nvPr userDrawn="1"/>
        </p:nvSpPr>
        <p:spPr>
          <a:xfrm>
            <a:off x="0" y="594360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510D1AAD-E663-5B8E-CE72-64C1DBF19CE0}"/>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EC250190-89C1-EAA3-6C2A-15A60C6754F5}"/>
              </a:ext>
              <a:ext uri="{C183D7F6-B498-43B3-948B-1728B52AA6E4}">
                <adec:decorative xmlns:adec="http://schemas.microsoft.com/office/drawing/2017/decorative" val="1"/>
              </a:ext>
            </a:extLst>
          </p:cNvPr>
          <p:cNvCxnSpPr>
            <a:cxnSpLocks/>
          </p:cNvCxnSpPr>
          <p:nvPr userDrawn="1"/>
        </p:nvCxnSpPr>
        <p:spPr>
          <a:xfrm>
            <a:off x="896628" y="0"/>
            <a:ext cx="0" cy="68580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9029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Subtitle">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B6B956C-A124-5A7C-EBD4-CBB618B9BC1D}"/>
              </a:ext>
            </a:extLst>
          </p:cNvPr>
          <p:cNvSpPr>
            <a:spLocks noGrp="1"/>
          </p:cNvSpPr>
          <p:nvPr>
            <p:ph type="title" hasCustomPrompt="1"/>
          </p:nvPr>
        </p:nvSpPr>
        <p:spPr>
          <a:xfrm>
            <a:off x="1353827" y="3508311"/>
            <a:ext cx="9923770" cy="1438762"/>
          </a:xfrm>
        </p:spPr>
        <p:txBody>
          <a:bodyPr anchor="b">
            <a:normAutofit/>
          </a:bodyPr>
          <a:lstStyle>
            <a:lvl1pPr>
              <a:defRPr sz="3600"/>
            </a:lvl1pPr>
          </a:lstStyle>
          <a:p>
            <a:r>
              <a:rPr lang="en-US" dirty="0"/>
              <a:t>Click to add title</a:t>
            </a:r>
          </a:p>
        </p:txBody>
      </p:sp>
      <p:sp>
        <p:nvSpPr>
          <p:cNvPr id="12" name="Picture Placeholder 11">
            <a:extLst>
              <a:ext uri="{FF2B5EF4-FFF2-40B4-BE49-F238E27FC236}">
                <a16:creationId xmlns:a16="http://schemas.microsoft.com/office/drawing/2014/main" id="{2B92702B-E14C-886C-445A-349265F37592}"/>
              </a:ext>
            </a:extLst>
          </p:cNvPr>
          <p:cNvSpPr>
            <a:spLocks noGrp="1"/>
          </p:cNvSpPr>
          <p:nvPr>
            <p:ph type="pic" sz="quarter" idx="13"/>
          </p:nvPr>
        </p:nvSpPr>
        <p:spPr>
          <a:xfrm>
            <a:off x="915600" y="0"/>
            <a:ext cx="10361995" cy="3429000"/>
          </a:xfrm>
        </p:spPr>
        <p:txBody>
          <a:bodyPr>
            <a:normAutofit/>
          </a:bodyPr>
          <a:lstStyle>
            <a:lvl1pPr marL="0" indent="0" algn="ctr">
              <a:buNone/>
              <a:defRPr sz="2000"/>
            </a:lvl1pPr>
          </a:lstStyle>
          <a:p>
            <a:r>
              <a:rPr lang="en-US"/>
              <a:t>Click icon to add picture</a:t>
            </a:r>
            <a:endParaRPr lang="en-US" dirty="0"/>
          </a:p>
        </p:txBody>
      </p:sp>
      <p:sp>
        <p:nvSpPr>
          <p:cNvPr id="6" name="Rectangle 5">
            <a:extLst>
              <a:ext uri="{FF2B5EF4-FFF2-40B4-BE49-F238E27FC236}">
                <a16:creationId xmlns:a16="http://schemas.microsoft.com/office/drawing/2014/main" id="{49C76C37-CBD2-36CF-1413-53DD1CB4A545}"/>
              </a:ext>
              <a:ext uri="{C183D7F6-B498-43B3-948B-1728B52AA6E4}">
                <adec:decorative xmlns:adec="http://schemas.microsoft.com/office/drawing/2017/decorative" val="1"/>
              </a:ext>
            </a:extLst>
          </p:cNvPr>
          <p:cNvSpPr/>
          <p:nvPr userDrawn="1"/>
        </p:nvSpPr>
        <p:spPr>
          <a:xfrm>
            <a:off x="0" y="594360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510D1AAD-E663-5B8E-CE72-64C1DBF19CE0}"/>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EC250190-89C1-EAA3-6C2A-15A60C6754F5}"/>
              </a:ext>
              <a:ext uri="{C183D7F6-B498-43B3-948B-1728B52AA6E4}">
                <adec:decorative xmlns:adec="http://schemas.microsoft.com/office/drawing/2017/decorative" val="1"/>
              </a:ext>
            </a:extLst>
          </p:cNvPr>
          <p:cNvCxnSpPr>
            <a:cxnSpLocks/>
          </p:cNvCxnSpPr>
          <p:nvPr userDrawn="1"/>
        </p:nvCxnSpPr>
        <p:spPr>
          <a:xfrm>
            <a:off x="896628" y="0"/>
            <a:ext cx="0" cy="68580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10" name="Text Placeholder 12">
            <a:extLst>
              <a:ext uri="{FF2B5EF4-FFF2-40B4-BE49-F238E27FC236}">
                <a16:creationId xmlns:a16="http://schemas.microsoft.com/office/drawing/2014/main" id="{D179113D-0374-3934-841E-56AD5AFCF977}"/>
              </a:ext>
            </a:extLst>
          </p:cNvPr>
          <p:cNvSpPr>
            <a:spLocks noGrp="1"/>
          </p:cNvSpPr>
          <p:nvPr>
            <p:ph type="body" sz="quarter" idx="12" hasCustomPrompt="1"/>
          </p:nvPr>
        </p:nvSpPr>
        <p:spPr>
          <a:xfrm>
            <a:off x="1353828" y="5228488"/>
            <a:ext cx="9923770" cy="1368256"/>
          </a:xfrm>
          <a:prstGeom prst="rect">
            <a:avLst/>
          </a:prstGeom>
        </p:spPr>
        <p:txBody>
          <a:bodyPr anchor="t">
            <a:normAutofit/>
          </a:bodyPr>
          <a:lstStyle>
            <a:lvl1pPr marL="0" indent="0" algn="l">
              <a:lnSpc>
                <a:spcPct val="80000"/>
              </a:lnSpc>
              <a:spcBef>
                <a:spcPts val="0"/>
              </a:spcBef>
              <a:buNone/>
              <a:defRPr sz="2000" spc="0" baseline="0">
                <a:solidFill>
                  <a:schemeClr val="tx1"/>
                </a:solidFill>
                <a:latin typeface="+mn-lt"/>
              </a:defRPr>
            </a:lvl1pPr>
          </a:lstStyle>
          <a:p>
            <a:pPr lvl="0"/>
            <a:r>
              <a:rPr lang="en-US" dirty="0"/>
              <a:t>Click to add subtitle</a:t>
            </a:r>
          </a:p>
        </p:txBody>
      </p:sp>
    </p:spTree>
    <p:extLst>
      <p:ext uri="{BB962C8B-B14F-4D97-AF65-F5344CB8AC3E}">
        <p14:creationId xmlns:p14="http://schemas.microsoft.com/office/powerpoint/2010/main" val="3227224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5" y="503852"/>
            <a:ext cx="9150675" cy="1427585"/>
          </a:xfrm>
        </p:spPr>
        <p:txBody>
          <a:bodyPr lIns="0">
            <a:normAutofit/>
          </a:bodyPr>
          <a:lstStyle>
            <a:lvl1pPr>
              <a:defRPr sz="3600"/>
            </a:lvl1pPr>
          </a:lstStyle>
          <a:p>
            <a:r>
              <a:rPr lang="en-US" dirty="0"/>
              <a:t>Click to add title</a:t>
            </a:r>
          </a:p>
        </p:txBody>
      </p:sp>
      <p:sp>
        <p:nvSpPr>
          <p:cNvPr id="2" name="Content Placeholder 7">
            <a:extLst>
              <a:ext uri="{FF2B5EF4-FFF2-40B4-BE49-F238E27FC236}">
                <a16:creationId xmlns:a16="http://schemas.microsoft.com/office/drawing/2014/main" id="{AEA3C42D-C3E7-4F13-63E2-96D7A3B21113}"/>
              </a:ext>
            </a:extLst>
          </p:cNvPr>
          <p:cNvSpPr>
            <a:spLocks noGrp="1"/>
          </p:cNvSpPr>
          <p:nvPr>
            <p:ph sz="quarter" idx="12" hasCustomPrompt="1"/>
          </p:nvPr>
        </p:nvSpPr>
        <p:spPr>
          <a:xfrm>
            <a:off x="1450153" y="2108722"/>
            <a:ext cx="8552264" cy="4119463"/>
          </a:xfrm>
        </p:spPr>
        <p:txBody>
          <a:bodyPr lIns="0" tIns="0" rIns="0" bIns="0">
            <a:normAutofit/>
          </a:bodyPr>
          <a:lstStyle>
            <a:lvl1pPr marL="228600" indent="-228600">
              <a:lnSpc>
                <a:spcPct val="100000"/>
              </a:lnSpc>
              <a:spcBef>
                <a:spcPts val="0"/>
              </a:spcBef>
              <a:spcAft>
                <a:spcPts val="1200"/>
              </a:spcAft>
              <a:buFont typeface="Arial" panose="020B0604020202020204" pitchFamily="34" charset="0"/>
              <a:buChar char="•"/>
              <a:defRPr sz="2000"/>
            </a:lvl1pPr>
            <a:lvl2pPr marL="685800" indent="-228600">
              <a:lnSpc>
                <a:spcPct val="100000"/>
              </a:lnSpc>
              <a:spcBef>
                <a:spcPts val="0"/>
              </a:spcBef>
              <a:spcAft>
                <a:spcPts val="1200"/>
              </a:spcAft>
              <a:buFont typeface="Arial" panose="020B0604020202020204" pitchFamily="34" charset="0"/>
              <a:buChar char="•"/>
              <a:defRPr sz="2000"/>
            </a:lvl2pPr>
            <a:lvl3pPr marL="1143000" indent="-228600">
              <a:spcBef>
                <a:spcPts val="0"/>
              </a:spcBef>
              <a:spcAft>
                <a:spcPts val="1200"/>
              </a:spcAft>
              <a:buFont typeface="Arial" panose="020B0604020202020204" pitchFamily="34" charset="0"/>
              <a:buChar char="•"/>
              <a:defRPr sz="2000"/>
            </a:lvl3pPr>
            <a:lvl4pPr marL="1600200" indent="-228600">
              <a:spcBef>
                <a:spcPts val="0"/>
              </a:spcBef>
              <a:spcAft>
                <a:spcPts val="1200"/>
              </a:spcAft>
              <a:buFont typeface="Arial" panose="020B0604020202020204" pitchFamily="34" charset="0"/>
              <a:buChar char="•"/>
              <a:defRPr sz="2000"/>
            </a:lvl4pPr>
            <a:lvl5pPr marL="2057400" indent="-228600">
              <a:spcBef>
                <a:spcPts val="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3" name="Straight Connector 2">
            <a:extLst>
              <a:ext uri="{FF2B5EF4-FFF2-40B4-BE49-F238E27FC236}">
                <a16:creationId xmlns:a16="http://schemas.microsoft.com/office/drawing/2014/main" id="{45FE61D9-DA99-9DA5-5DD2-C4118066CA63}"/>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CE64603E-965E-E3BF-203B-F4D99428203D}"/>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5">
            <a:extLst>
              <a:ext uri="{FF2B5EF4-FFF2-40B4-BE49-F238E27FC236}">
                <a16:creationId xmlns:a16="http://schemas.microsoft.com/office/drawing/2014/main" id="{5DABAFC1-3E76-DCE6-3A6D-E0020C5BE864}"/>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1373596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6"/>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07175C5-CB2F-2BAC-3704-54DCD1BF043F}"/>
              </a:ext>
            </a:extLst>
          </p:cNvPr>
          <p:cNvSpPr>
            <a:spLocks noGrp="1"/>
          </p:cNvSpPr>
          <p:nvPr>
            <p:ph type="title" hasCustomPrompt="1"/>
          </p:nvPr>
        </p:nvSpPr>
        <p:spPr>
          <a:xfrm>
            <a:off x="1038031" y="1068169"/>
            <a:ext cx="10115939" cy="2681549"/>
          </a:xfrm>
        </p:spPr>
        <p:txBody>
          <a:bodyPr anchor="b"/>
          <a:lstStyle>
            <a:lvl1pPr algn="ctr">
              <a:defRPr>
                <a:solidFill>
                  <a:schemeClr val="bg1"/>
                </a:solidFill>
              </a:defRPr>
            </a:lvl1pPr>
          </a:lstStyle>
          <a:p>
            <a:r>
              <a:rPr lang="en-US" dirty="0"/>
              <a:t>Click to add title</a:t>
            </a:r>
          </a:p>
        </p:txBody>
      </p:sp>
      <p:sp>
        <p:nvSpPr>
          <p:cNvPr id="5" name="Rectangle 4">
            <a:extLst>
              <a:ext uri="{FF2B5EF4-FFF2-40B4-BE49-F238E27FC236}">
                <a16:creationId xmlns:a16="http://schemas.microsoft.com/office/drawing/2014/main" id="{3901905E-33E7-852F-94E3-8E100B3D1E4A}"/>
              </a:ext>
              <a:ext uri="{C183D7F6-B498-43B3-948B-1728B52AA6E4}">
                <adec:decorative xmlns:adec="http://schemas.microsoft.com/office/drawing/2017/decorative" val="1"/>
              </a:ext>
            </a:extLst>
          </p:cNvPr>
          <p:cNvSpPr/>
          <p:nvPr userDrawn="1"/>
        </p:nvSpPr>
        <p:spPr>
          <a:xfrm>
            <a:off x="914400" y="914400"/>
            <a:ext cx="10363200" cy="502920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B7799F7-CBB1-9649-7D06-F7EEFD4F0183}"/>
              </a:ext>
              <a:ext uri="{C183D7F6-B498-43B3-948B-1728B52AA6E4}">
                <adec:decorative xmlns:adec="http://schemas.microsoft.com/office/drawing/2017/decorative" val="1"/>
              </a:ext>
            </a:extLst>
          </p:cNvPr>
          <p:cNvSpPr/>
          <p:nvPr userDrawn="1"/>
        </p:nvSpPr>
        <p:spPr>
          <a:xfrm>
            <a:off x="0" y="594360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1AFC5CA-DB29-4B8C-C004-72E4EC761C3B}"/>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12">
            <a:extLst>
              <a:ext uri="{FF2B5EF4-FFF2-40B4-BE49-F238E27FC236}">
                <a16:creationId xmlns:a16="http://schemas.microsoft.com/office/drawing/2014/main" id="{E3CB2D2A-7172-87CE-D493-DAF52D62EBFC}"/>
              </a:ext>
            </a:extLst>
          </p:cNvPr>
          <p:cNvSpPr>
            <a:spLocks noGrp="1"/>
          </p:cNvSpPr>
          <p:nvPr>
            <p:ph type="body" sz="quarter" idx="12" hasCustomPrompt="1"/>
          </p:nvPr>
        </p:nvSpPr>
        <p:spPr>
          <a:xfrm>
            <a:off x="1038031" y="4027047"/>
            <a:ext cx="10115939" cy="1762783"/>
          </a:xfrm>
          <a:prstGeom prst="rect">
            <a:avLst/>
          </a:prstGeom>
        </p:spPr>
        <p:txBody>
          <a:bodyPr anchor="t">
            <a:normAutofit/>
          </a:bodyPr>
          <a:lstStyle>
            <a:lvl1pPr marL="0" indent="0" algn="ctr">
              <a:lnSpc>
                <a:spcPct val="80000"/>
              </a:lnSpc>
              <a:spcBef>
                <a:spcPts val="0"/>
              </a:spcBef>
              <a:buNone/>
              <a:defRPr sz="2000" spc="0" baseline="0">
                <a:solidFill>
                  <a:schemeClr val="bg1"/>
                </a:solidFill>
                <a:latin typeface="+mn-lt"/>
              </a:defRPr>
            </a:lvl1pPr>
          </a:lstStyle>
          <a:p>
            <a:pPr lvl="0"/>
            <a:r>
              <a:rPr lang="en-US" dirty="0"/>
              <a:t>Click to add subtitle</a:t>
            </a:r>
          </a:p>
        </p:txBody>
      </p:sp>
    </p:spTree>
    <p:extLst>
      <p:ext uri="{BB962C8B-B14F-4D97-AF65-F5344CB8AC3E}">
        <p14:creationId xmlns:p14="http://schemas.microsoft.com/office/powerpoint/2010/main" val="2069536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2 Content ">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2" name="Content Placeholder 7">
            <a:extLst>
              <a:ext uri="{FF2B5EF4-FFF2-40B4-BE49-F238E27FC236}">
                <a16:creationId xmlns:a16="http://schemas.microsoft.com/office/drawing/2014/main" id="{AEA3C42D-C3E7-4F13-63E2-96D7A3B21113}"/>
              </a:ext>
            </a:extLst>
          </p:cNvPr>
          <p:cNvSpPr>
            <a:spLocks noGrp="1"/>
          </p:cNvSpPr>
          <p:nvPr>
            <p:ph sz="quarter" idx="12" hasCustomPrompt="1"/>
          </p:nvPr>
        </p:nvSpPr>
        <p:spPr>
          <a:xfrm>
            <a:off x="1468814" y="2057401"/>
            <a:ext cx="4627186" cy="4119463"/>
          </a:xfrm>
        </p:spPr>
        <p:txBody>
          <a:bodyPr lIns="0">
            <a:normAutofit/>
          </a:bodyPr>
          <a:lstStyle>
            <a:lvl1pPr marL="0" indent="0">
              <a:lnSpc>
                <a:spcPct val="100000"/>
              </a:lnSpc>
              <a:spcBef>
                <a:spcPts val="1000"/>
              </a:spcBef>
              <a:spcAft>
                <a:spcPts val="1200"/>
              </a:spcAft>
              <a:buNone/>
              <a:defRPr sz="2000"/>
            </a:lvl1pPr>
            <a:lvl2pPr marL="228600" indent="-228600">
              <a:lnSpc>
                <a:spcPct val="100000"/>
              </a:lnSpc>
              <a:spcBef>
                <a:spcPts val="0"/>
              </a:spcBef>
              <a:spcAft>
                <a:spcPts val="1200"/>
              </a:spcAft>
              <a:buFont typeface="Arial" panose="020B0604020202020204" pitchFamily="34" charset="0"/>
              <a:buChar char="•"/>
              <a:defRPr sz="2000"/>
            </a:lvl2pPr>
            <a:lvl3pPr marL="685800" indent="-228600">
              <a:spcBef>
                <a:spcPts val="1000"/>
              </a:spcBef>
              <a:spcAft>
                <a:spcPts val="1200"/>
              </a:spcAft>
              <a:buFont typeface="Arial" panose="020B0604020202020204" pitchFamily="34" charset="0"/>
              <a:buChar char="•"/>
              <a:defRPr sz="2000"/>
            </a:lvl3pPr>
            <a:lvl4pPr marL="1143000" indent="-228600">
              <a:spcBef>
                <a:spcPts val="1000"/>
              </a:spcBef>
              <a:spcAft>
                <a:spcPts val="1200"/>
              </a:spcAft>
              <a:buFont typeface="Arial" panose="020B0604020202020204" pitchFamily="34" charset="0"/>
              <a:buChar char="•"/>
              <a:defRPr sz="2000"/>
            </a:lvl4pPr>
            <a:lvl5pPr marL="1600200" indent="-228600">
              <a:spcBef>
                <a:spcPts val="100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7">
            <a:extLst>
              <a:ext uri="{FF2B5EF4-FFF2-40B4-BE49-F238E27FC236}">
                <a16:creationId xmlns:a16="http://schemas.microsoft.com/office/drawing/2014/main" id="{617CE1C3-9892-2E23-986F-80ABB41823D6}"/>
              </a:ext>
            </a:extLst>
          </p:cNvPr>
          <p:cNvSpPr>
            <a:spLocks noGrp="1"/>
          </p:cNvSpPr>
          <p:nvPr>
            <p:ph sz="quarter" idx="11" hasCustomPrompt="1"/>
          </p:nvPr>
        </p:nvSpPr>
        <p:spPr>
          <a:xfrm>
            <a:off x="6668185" y="2057401"/>
            <a:ext cx="4609399" cy="4119463"/>
          </a:xfrm>
        </p:spPr>
        <p:txBody>
          <a:bodyPr lIns="0">
            <a:normAutofit/>
          </a:bodyPr>
          <a:lstStyle>
            <a:lvl1pPr marL="0" indent="0">
              <a:lnSpc>
                <a:spcPct val="100000"/>
              </a:lnSpc>
              <a:spcBef>
                <a:spcPts val="1000"/>
              </a:spcBef>
              <a:spcAft>
                <a:spcPts val="1200"/>
              </a:spcAft>
              <a:buNone/>
              <a:defRPr sz="2000"/>
            </a:lvl1pPr>
            <a:lvl2pPr marL="228600" indent="-228600">
              <a:lnSpc>
                <a:spcPct val="100000"/>
              </a:lnSpc>
              <a:spcBef>
                <a:spcPts val="1000"/>
              </a:spcBef>
              <a:spcAft>
                <a:spcPts val="1200"/>
              </a:spcAft>
              <a:buFont typeface="Arial" panose="020B0604020202020204" pitchFamily="34" charset="0"/>
              <a:buChar char="•"/>
              <a:defRPr sz="2000"/>
            </a:lvl2pPr>
            <a:lvl3pPr marL="685800" indent="-228600">
              <a:spcBef>
                <a:spcPts val="1000"/>
              </a:spcBef>
              <a:spcAft>
                <a:spcPts val="1200"/>
              </a:spcAft>
              <a:buFont typeface="Arial" panose="020B0604020202020204" pitchFamily="34" charset="0"/>
              <a:buChar char="•"/>
              <a:defRPr sz="2000"/>
            </a:lvl3pPr>
            <a:lvl4pPr marL="1143000" indent="-228600">
              <a:spcBef>
                <a:spcPts val="1000"/>
              </a:spcBef>
              <a:spcAft>
                <a:spcPts val="1200"/>
              </a:spcAft>
              <a:buFont typeface="Arial" panose="020B0604020202020204" pitchFamily="34" charset="0"/>
              <a:buChar char="•"/>
              <a:defRPr sz="2000"/>
            </a:lvl4pPr>
            <a:lvl5pPr marL="1600200" indent="-228600">
              <a:spcBef>
                <a:spcPts val="100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 name="Slide Number Placeholder 5">
            <a:extLst>
              <a:ext uri="{FF2B5EF4-FFF2-40B4-BE49-F238E27FC236}">
                <a16:creationId xmlns:a16="http://schemas.microsoft.com/office/drawing/2014/main" id="{1D40DF0B-6602-19D4-3110-4659C28780D5}"/>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2561720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2 Content 3">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4" name="Content Placeholder 7">
            <a:extLst>
              <a:ext uri="{FF2B5EF4-FFF2-40B4-BE49-F238E27FC236}">
                <a16:creationId xmlns:a16="http://schemas.microsoft.com/office/drawing/2014/main" id="{C355854D-70C0-E6E1-2A0C-284D00A21AEC}"/>
              </a:ext>
            </a:extLst>
          </p:cNvPr>
          <p:cNvSpPr>
            <a:spLocks noGrp="1"/>
          </p:cNvSpPr>
          <p:nvPr>
            <p:ph sz="quarter" idx="12" hasCustomPrompt="1"/>
          </p:nvPr>
        </p:nvSpPr>
        <p:spPr>
          <a:xfrm>
            <a:off x="1468815" y="2057401"/>
            <a:ext cx="3068678" cy="4119463"/>
          </a:xfrm>
        </p:spPr>
        <p:txBody>
          <a:bodyPr lIns="0">
            <a:normAutofit/>
          </a:bodyPr>
          <a:lstStyle>
            <a:lvl1pPr marL="320040" indent="-320040">
              <a:lnSpc>
                <a:spcPct val="100000"/>
              </a:lnSpc>
              <a:spcBef>
                <a:spcPts val="0"/>
              </a:spcBef>
              <a:spcAft>
                <a:spcPts val="1200"/>
              </a:spcAft>
              <a:buFont typeface="+mj-lt"/>
              <a:buAutoNum type="arabicPeriod"/>
              <a:defRPr sz="2000"/>
            </a:lvl1pPr>
            <a:lvl2pPr marL="457200" indent="-320040">
              <a:lnSpc>
                <a:spcPct val="100000"/>
              </a:lnSpc>
              <a:spcBef>
                <a:spcPts val="1000"/>
              </a:spcBef>
              <a:spcAft>
                <a:spcPts val="1200"/>
              </a:spcAft>
              <a:buFont typeface="+mj-lt"/>
              <a:buAutoNum type="alphaLcPeriod"/>
              <a:defRPr sz="2000"/>
            </a:lvl2pPr>
            <a:lvl3pPr marL="914400" indent="-320040">
              <a:spcBef>
                <a:spcPts val="1000"/>
              </a:spcBef>
              <a:spcAft>
                <a:spcPts val="1200"/>
              </a:spcAft>
              <a:buFont typeface="+mj-lt"/>
              <a:buAutoNum type="arabicParenR"/>
              <a:defRPr sz="2000"/>
            </a:lvl3pPr>
            <a:lvl4pPr marL="1371600" indent="-320040">
              <a:spcBef>
                <a:spcPts val="1000"/>
              </a:spcBef>
              <a:spcAft>
                <a:spcPts val="1200"/>
              </a:spcAft>
              <a:buFont typeface="+mj-lt"/>
              <a:buAutoNum type="alphaLcParenR"/>
              <a:defRPr sz="2000"/>
            </a:lvl4pPr>
            <a:lvl5pPr marL="1828800" indent="-320040">
              <a:spcBef>
                <a:spcPts val="1000"/>
              </a:spcBef>
              <a:spcAft>
                <a:spcPts val="1200"/>
              </a:spcAft>
              <a:buFont typeface="+mj-lt"/>
              <a:buAutoNum type="romanLcPeriod"/>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7">
            <a:extLst>
              <a:ext uri="{FF2B5EF4-FFF2-40B4-BE49-F238E27FC236}">
                <a16:creationId xmlns:a16="http://schemas.microsoft.com/office/drawing/2014/main" id="{617CE1C3-9892-2E23-986F-80ABB41823D6}"/>
              </a:ext>
            </a:extLst>
          </p:cNvPr>
          <p:cNvSpPr>
            <a:spLocks noGrp="1"/>
          </p:cNvSpPr>
          <p:nvPr>
            <p:ph sz="quarter" idx="11" hasCustomPrompt="1"/>
          </p:nvPr>
        </p:nvSpPr>
        <p:spPr>
          <a:xfrm>
            <a:off x="5191727" y="2057401"/>
            <a:ext cx="6085857" cy="4119463"/>
          </a:xfrm>
        </p:spPr>
        <p:txBody>
          <a:bodyPr lIns="0">
            <a:normAutofit/>
          </a:bodyPr>
          <a:lstStyle>
            <a:lvl1pPr marL="0" indent="0">
              <a:lnSpc>
                <a:spcPct val="100000"/>
              </a:lnSpc>
              <a:spcBef>
                <a:spcPts val="1000"/>
              </a:spcBef>
              <a:spcAft>
                <a:spcPts val="1200"/>
              </a:spcAft>
              <a:buNone/>
              <a:defRPr sz="2000"/>
            </a:lvl1pPr>
            <a:lvl2pPr marL="228600" indent="-228600">
              <a:lnSpc>
                <a:spcPct val="100000"/>
              </a:lnSpc>
              <a:spcBef>
                <a:spcPts val="1000"/>
              </a:spcBef>
              <a:spcAft>
                <a:spcPts val="1200"/>
              </a:spcAft>
              <a:buFont typeface="Arial" panose="020B0604020202020204" pitchFamily="34" charset="0"/>
              <a:buChar char="•"/>
              <a:defRPr sz="2000"/>
            </a:lvl2pPr>
            <a:lvl3pPr marL="685800" indent="-228600">
              <a:spcBef>
                <a:spcPts val="1000"/>
              </a:spcBef>
              <a:spcAft>
                <a:spcPts val="1200"/>
              </a:spcAft>
              <a:buFont typeface="Arial" panose="020B0604020202020204" pitchFamily="34" charset="0"/>
              <a:buChar char="•"/>
              <a:defRPr sz="2000"/>
            </a:lvl3pPr>
            <a:lvl4pPr marL="1143000" indent="-228600">
              <a:spcBef>
                <a:spcPts val="1000"/>
              </a:spcBef>
              <a:spcAft>
                <a:spcPts val="1200"/>
              </a:spcAft>
              <a:buFont typeface="Arial" panose="020B0604020202020204" pitchFamily="34" charset="0"/>
              <a:buChar char="•"/>
              <a:defRPr sz="2000"/>
            </a:lvl4pPr>
            <a:lvl5pPr marL="1600200" indent="-228600">
              <a:spcBef>
                <a:spcPts val="100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 name="Slide Number Placeholder 5">
            <a:extLst>
              <a:ext uri="{FF2B5EF4-FFF2-40B4-BE49-F238E27FC236}">
                <a16:creationId xmlns:a16="http://schemas.microsoft.com/office/drawing/2014/main" id="{D7B331F9-6D4A-5020-969F-E961AF374E19}"/>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2514237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Picture and Content">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8" name="Picture Placeholder 7">
            <a:extLst>
              <a:ext uri="{FF2B5EF4-FFF2-40B4-BE49-F238E27FC236}">
                <a16:creationId xmlns:a16="http://schemas.microsoft.com/office/drawing/2014/main" id="{357912CB-B8F8-1E65-094F-AD3220E6C79C}"/>
              </a:ext>
            </a:extLst>
          </p:cNvPr>
          <p:cNvSpPr>
            <a:spLocks noGrp="1"/>
          </p:cNvSpPr>
          <p:nvPr>
            <p:ph type="pic" sz="quarter" idx="12"/>
          </p:nvPr>
        </p:nvSpPr>
        <p:spPr>
          <a:xfrm>
            <a:off x="1503363" y="2061969"/>
            <a:ext cx="4592637" cy="4805362"/>
          </a:xfrm>
        </p:spPr>
        <p:txBody>
          <a:bodyPr>
            <a:normAutofit/>
          </a:bodyPr>
          <a:lstStyle>
            <a:lvl1pPr marL="0" indent="0" algn="ctr">
              <a:buNone/>
              <a:defRPr sz="2000"/>
            </a:lvl1pPr>
          </a:lstStyle>
          <a:p>
            <a:r>
              <a:rPr lang="en-US"/>
              <a:t>Click icon to add picture</a:t>
            </a:r>
            <a:endParaRPr lang="en-US" dirty="0"/>
          </a:p>
        </p:txBody>
      </p:sp>
      <p:sp>
        <p:nvSpPr>
          <p:cNvPr id="12" name="Content Placeholder 7">
            <a:extLst>
              <a:ext uri="{FF2B5EF4-FFF2-40B4-BE49-F238E27FC236}">
                <a16:creationId xmlns:a16="http://schemas.microsoft.com/office/drawing/2014/main" id="{617CE1C3-9892-2E23-986F-80ABB41823D6}"/>
              </a:ext>
            </a:extLst>
          </p:cNvPr>
          <p:cNvSpPr>
            <a:spLocks noGrp="1"/>
          </p:cNvSpPr>
          <p:nvPr>
            <p:ph sz="quarter" idx="11" hasCustomPrompt="1"/>
          </p:nvPr>
        </p:nvSpPr>
        <p:spPr>
          <a:xfrm>
            <a:off x="6787262" y="2052736"/>
            <a:ext cx="4490320" cy="4800598"/>
          </a:xfrm>
        </p:spPr>
        <p:txBody>
          <a:bodyPr lIns="0">
            <a:normAutofit/>
          </a:bodyPr>
          <a:lstStyle>
            <a:lvl1pPr marL="0" indent="0">
              <a:lnSpc>
                <a:spcPct val="100000"/>
              </a:lnSpc>
              <a:spcBef>
                <a:spcPts val="1000"/>
              </a:spcBef>
              <a:spcAft>
                <a:spcPts val="1200"/>
              </a:spcAft>
              <a:buNone/>
              <a:defRPr sz="2000"/>
            </a:lvl1pPr>
            <a:lvl2pPr marL="800100" indent="-342900">
              <a:lnSpc>
                <a:spcPct val="100000"/>
              </a:lnSpc>
              <a:spcBef>
                <a:spcPts val="1000"/>
              </a:spcBef>
              <a:spcAft>
                <a:spcPts val="1200"/>
              </a:spcAft>
              <a:buFont typeface="Arial" panose="020B0604020202020204" pitchFamily="34" charset="0"/>
              <a:buChar char="•"/>
              <a:defRPr sz="2000"/>
            </a:lvl2pPr>
            <a:lvl3pPr marL="1257300" indent="-342900">
              <a:spcBef>
                <a:spcPts val="1000"/>
              </a:spcBef>
              <a:spcAft>
                <a:spcPts val="1200"/>
              </a:spcAft>
              <a:buFont typeface="Arial" panose="020B0604020202020204" pitchFamily="34" charset="0"/>
              <a:buChar char="•"/>
              <a:defRPr sz="2000"/>
            </a:lvl3pPr>
            <a:lvl4pPr marL="1714500" indent="-342900">
              <a:spcBef>
                <a:spcPts val="1000"/>
              </a:spcBef>
              <a:spcAft>
                <a:spcPts val="1200"/>
              </a:spcAft>
              <a:buFont typeface="Arial" panose="020B0604020202020204" pitchFamily="34" charset="0"/>
              <a:buChar char="•"/>
              <a:defRPr sz="2000"/>
            </a:lvl4pPr>
            <a:lvl5pPr marL="2171700" indent="-342900">
              <a:spcBef>
                <a:spcPts val="100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5">
            <a:extLst>
              <a:ext uri="{FF2B5EF4-FFF2-40B4-BE49-F238E27FC236}">
                <a16:creationId xmlns:a16="http://schemas.microsoft.com/office/drawing/2014/main" id="{8809D86D-3DDE-CA24-4CAA-DF6944B9BCBB}"/>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6107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82F216-62F1-7E0B-63FD-51C27CDAA1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E61F31D-B959-2AD8-9208-FF08B574DB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32C8C7-5C6C-400B-AEC0-4D8178161B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b="0" cap="all" spc="150" baseline="0">
                <a:solidFill>
                  <a:schemeClr val="bg2">
                    <a:lumMod val="50000"/>
                  </a:schemeClr>
                </a:solidFill>
                <a:latin typeface="Univers Light" panose="020B0403020202020204" pitchFamily="34" charset="0"/>
              </a:defRPr>
            </a:lvl1pPr>
          </a:lstStyle>
          <a:p>
            <a:endParaRPr lang="en-US" dirty="0"/>
          </a:p>
        </p:txBody>
      </p:sp>
      <p:sp>
        <p:nvSpPr>
          <p:cNvPr id="5" name="Footer Placeholder 4">
            <a:extLst>
              <a:ext uri="{FF2B5EF4-FFF2-40B4-BE49-F238E27FC236}">
                <a16:creationId xmlns:a16="http://schemas.microsoft.com/office/drawing/2014/main" id="{4B7105D6-7B52-4B7D-9473-BCD571A93A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b="0" cap="all" spc="150" baseline="0">
                <a:solidFill>
                  <a:schemeClr val="bg2">
                    <a:lumMod val="50000"/>
                  </a:schemeClr>
                </a:solidFill>
                <a:latin typeface="Univers Light" panose="020B0403020202020204" pitchFamily="34" charset="0"/>
              </a:defRPr>
            </a:lvl1pPr>
          </a:lstStyle>
          <a:p>
            <a:endParaRPr lang="en-US" dirty="0"/>
          </a:p>
        </p:txBody>
      </p:sp>
      <p:sp>
        <p:nvSpPr>
          <p:cNvPr id="6" name="Slide Number Placeholder 5">
            <a:extLst>
              <a:ext uri="{FF2B5EF4-FFF2-40B4-BE49-F238E27FC236}">
                <a16:creationId xmlns:a16="http://schemas.microsoft.com/office/drawing/2014/main" id="{B13EAA0A-7090-4FA3-AD1C-CD4570404021}"/>
              </a:ext>
            </a:extLst>
          </p:cNvPr>
          <p:cNvSpPr>
            <a:spLocks noGrp="1"/>
          </p:cNvSpPr>
          <p:nvPr>
            <p:ph type="sldNum" sz="quarter" idx="4"/>
          </p:nvPr>
        </p:nvSpPr>
        <p:spPr>
          <a:xfrm>
            <a:off x="412136" y="5943601"/>
            <a:ext cx="968983" cy="651912"/>
          </a:xfrm>
          <a:prstGeom prst="rect">
            <a:avLst/>
          </a:prstGeom>
        </p:spPr>
        <p:txBody>
          <a:bodyPr vert="horz" lIns="91440" tIns="45720" rIns="91440" bIns="45720" rtlCol="0" anchor="ctr"/>
          <a:lstStyle>
            <a:lvl1pPr algn="ctr">
              <a:defRPr sz="1200" b="1" spc="150" baseline="0">
                <a:solidFill>
                  <a:schemeClr val="tx1"/>
                </a:solidFill>
                <a:latin typeface="+mn-lt"/>
              </a:defRPr>
            </a:lvl1p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737433849"/>
      </p:ext>
    </p:extLst>
  </p:cSld>
  <p:clrMap bg1="lt1" tx1="dk1" bg2="lt2" tx2="dk2" accent1="accent1" accent2="accent2" accent3="accent3" accent4="accent4" accent5="accent5" accent6="accent6" hlink="hlink" folHlink="folHlink"/>
  <p:sldLayoutIdLst>
    <p:sldLayoutId id="2147483694" r:id="rId1"/>
    <p:sldLayoutId id="2147483693" r:id="rId2"/>
    <p:sldLayoutId id="2147483692" r:id="rId3"/>
    <p:sldLayoutId id="2147483691" r:id="rId4"/>
    <p:sldLayoutId id="2147483690" r:id="rId5"/>
    <p:sldLayoutId id="2147483689" r:id="rId6"/>
    <p:sldLayoutId id="2147483688" r:id="rId7"/>
    <p:sldLayoutId id="2147483687" r:id="rId8"/>
    <p:sldLayoutId id="2147483686" r:id="rId9"/>
    <p:sldLayoutId id="2147483685" r:id="rId10"/>
    <p:sldLayoutId id="2147483684" r:id="rId11"/>
    <p:sldLayoutId id="2147483682" r:id="rId12"/>
    <p:sldLayoutId id="214748368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open3dlab.com/project/38009/" TargetMode="External"/><Relationship Id="rId2" Type="http://schemas.openxmlformats.org/officeDocument/2006/relationships/image" Target="../media/image1.png"/><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hyperlink" Target="https://data.cityofnewyork.us/Health/DOHMH-School-Cafeteria-Inspections-2020-Present-/5ery-qagt/about_data" TargetMode="External"/><Relationship Id="rId2" Type="http://schemas.openxmlformats.org/officeDocument/2006/relationships/hyperlink" Target="https://data.cityofnewyork.us/Health/DOHMH-School-Cafeteria-inspections" TargetMode="Externa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hyperlink" Target="https://courses.lumenlearning.com/wm-retailmanagement/chapter/coordinated-effort-between-suppliers-and-retailers/" TargetMode="External"/><Relationship Id="rId2" Type="http://schemas.openxmlformats.org/officeDocument/2006/relationships/image" Target="../media/image5.jpg"/><Relationship Id="rId1" Type="http://schemas.openxmlformats.org/officeDocument/2006/relationships/slideLayout" Target="../slideLayouts/slideLayout5.xml"/><Relationship Id="rId4" Type="http://schemas.openxmlformats.org/officeDocument/2006/relationships/hyperlink" Target="https://creativecommons.org/licenses/by/3.0/" TargetMode="Externa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54C9E-20FB-B999-9303-C71D1334BAD7}"/>
              </a:ext>
            </a:extLst>
          </p:cNvPr>
          <p:cNvSpPr>
            <a:spLocks noGrp="1"/>
          </p:cNvSpPr>
          <p:nvPr>
            <p:ph type="title"/>
          </p:nvPr>
        </p:nvSpPr>
        <p:spPr>
          <a:xfrm>
            <a:off x="1484762" y="4783166"/>
            <a:ext cx="10363109" cy="1627239"/>
          </a:xfrm>
        </p:spPr>
        <p:txBody>
          <a:bodyPr anchor="b">
            <a:normAutofit fontScale="90000"/>
          </a:bodyPr>
          <a:lstStyle/>
          <a:p>
            <a:r>
              <a:rPr lang="en-US" sz="4900" b="0" dirty="0">
                <a:effectLst/>
              </a:rPr>
              <a:t>Department of Health and Mental Hygiene (DOHMH)</a:t>
            </a:r>
            <a:br>
              <a:rPr lang="en-US" sz="4900" b="0" dirty="0">
                <a:effectLst/>
              </a:rPr>
            </a:br>
            <a:r>
              <a:rPr lang="en-US" sz="4900" b="0" dirty="0">
                <a:effectLst/>
              </a:rPr>
              <a:t>School Cafeteria Inspections</a:t>
            </a:r>
            <a:br>
              <a:rPr lang="en-US" sz="5100" b="1" dirty="0">
                <a:effectLst/>
              </a:rPr>
            </a:br>
            <a:endParaRPr lang="en-US" sz="5100" dirty="0"/>
          </a:p>
        </p:txBody>
      </p:sp>
      <p:sp>
        <p:nvSpPr>
          <p:cNvPr id="1031" name="Slide Number Placeholder 3" hidden="1">
            <a:extLst>
              <a:ext uri="{FF2B5EF4-FFF2-40B4-BE49-F238E27FC236}">
                <a16:creationId xmlns:a16="http://schemas.microsoft.com/office/drawing/2014/main" id="{62911CBC-8F3F-D7CA-923B-97EB3B4CC750}"/>
              </a:ext>
            </a:extLst>
          </p:cNvPr>
          <p:cNvSpPr>
            <a:spLocks noGrp="1"/>
          </p:cNvSpPr>
          <p:nvPr>
            <p:ph type="sldNum" sz="quarter" idx="4294967295"/>
          </p:nvPr>
        </p:nvSpPr>
        <p:spPr>
          <a:xfrm>
            <a:off x="0" y="5943600"/>
            <a:ext cx="968375" cy="652463"/>
          </a:xfrm>
        </p:spPr>
        <p:txBody>
          <a:bodyPr/>
          <a:lstStyle/>
          <a:p>
            <a:pPr>
              <a:spcAft>
                <a:spcPts val="600"/>
              </a:spcAft>
            </a:pPr>
            <a:fld id="{18D65601-5AE2-46FC-B138-694DDD2B510D}" type="slidenum">
              <a:rPr lang="en-US" smtClean="0"/>
              <a:pPr>
                <a:spcAft>
                  <a:spcPts val="600"/>
                </a:spcAft>
              </a:pPr>
              <a:t>1</a:t>
            </a:fld>
            <a:endParaRPr lang="en-US"/>
          </a:p>
        </p:txBody>
      </p:sp>
      <p:pic>
        <p:nvPicPr>
          <p:cNvPr id="30" name="Picture 29" descr="Long shot of a cafeteria&#10;&#10;Description automatically generated">
            <a:extLst>
              <a:ext uri="{FF2B5EF4-FFF2-40B4-BE49-F238E27FC236}">
                <a16:creationId xmlns:a16="http://schemas.microsoft.com/office/drawing/2014/main" id="{1088F4F9-20EA-A4BF-CA37-95799D6C1230}"/>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934235" y="0"/>
            <a:ext cx="10300659" cy="3598606"/>
          </a:xfrm>
          <a:prstGeom prst="rect">
            <a:avLst/>
          </a:prstGeom>
        </p:spPr>
      </p:pic>
      <p:pic>
        <p:nvPicPr>
          <p:cNvPr id="37" name="Picture 36">
            <a:extLst>
              <a:ext uri="{FF2B5EF4-FFF2-40B4-BE49-F238E27FC236}">
                <a16:creationId xmlns:a16="http://schemas.microsoft.com/office/drawing/2014/main" id="{5CC0EB68-25A4-52B2-941F-8E3211E14907}"/>
              </a:ext>
            </a:extLst>
          </p:cNvPr>
          <p:cNvPicPr>
            <a:picLocks noChangeAspect="1"/>
          </p:cNvPicPr>
          <p:nvPr/>
        </p:nvPicPr>
        <p:blipFill>
          <a:blip r:embed="rId4"/>
          <a:stretch>
            <a:fillRect/>
          </a:stretch>
        </p:blipFill>
        <p:spPr>
          <a:xfrm>
            <a:off x="10690730" y="5821590"/>
            <a:ext cx="1501270" cy="1036410"/>
          </a:xfrm>
          <a:prstGeom prst="rect">
            <a:avLst/>
          </a:prstGeom>
        </p:spPr>
      </p:pic>
    </p:spTree>
    <p:extLst>
      <p:ext uri="{BB962C8B-B14F-4D97-AF65-F5344CB8AC3E}">
        <p14:creationId xmlns:p14="http://schemas.microsoft.com/office/powerpoint/2010/main" val="3378822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D1416-71CD-398A-3823-107E957D8004}"/>
              </a:ext>
            </a:extLst>
          </p:cNvPr>
          <p:cNvSpPr>
            <a:spLocks noGrp="1"/>
          </p:cNvSpPr>
          <p:nvPr>
            <p:ph type="title"/>
          </p:nvPr>
        </p:nvSpPr>
        <p:spPr>
          <a:xfrm>
            <a:off x="1468814" y="2470304"/>
            <a:ext cx="9808773" cy="1427585"/>
          </a:xfrm>
        </p:spPr>
        <p:txBody>
          <a:bodyPr/>
          <a:lstStyle/>
          <a:p>
            <a:pPr algn="ctr"/>
            <a:r>
              <a:rPr lang="en-US" dirty="0"/>
              <a:t>Thank you!</a:t>
            </a:r>
          </a:p>
        </p:txBody>
      </p:sp>
      <p:sp>
        <p:nvSpPr>
          <p:cNvPr id="5" name="Slide Number Placeholder 4">
            <a:extLst>
              <a:ext uri="{FF2B5EF4-FFF2-40B4-BE49-F238E27FC236}">
                <a16:creationId xmlns:a16="http://schemas.microsoft.com/office/drawing/2014/main" id="{92FB346D-2607-3630-41C7-C47A5DC970C7}"/>
              </a:ext>
            </a:extLst>
          </p:cNvPr>
          <p:cNvSpPr>
            <a:spLocks noGrp="1"/>
          </p:cNvSpPr>
          <p:nvPr>
            <p:ph type="sldNum" sz="quarter" idx="15"/>
          </p:nvPr>
        </p:nvSpPr>
        <p:spPr/>
        <p:txBody>
          <a:bodyPr/>
          <a:lstStyle/>
          <a:p>
            <a:fld id="{18D65601-5AE2-46FC-B138-694DDD2B510D}" type="slidenum">
              <a:rPr lang="en-US" smtClean="0"/>
              <a:pPr/>
              <a:t>10</a:t>
            </a:fld>
            <a:endParaRPr lang="en-US" dirty="0"/>
          </a:p>
        </p:txBody>
      </p:sp>
    </p:spTree>
    <p:extLst>
      <p:ext uri="{BB962C8B-B14F-4D97-AF65-F5344CB8AC3E}">
        <p14:creationId xmlns:p14="http://schemas.microsoft.com/office/powerpoint/2010/main" val="3551951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EBC60-AA38-5DEF-3160-0CAA68F3D28C}"/>
              </a:ext>
            </a:extLst>
          </p:cNvPr>
          <p:cNvSpPr>
            <a:spLocks noGrp="1"/>
          </p:cNvSpPr>
          <p:nvPr>
            <p:ph type="title"/>
          </p:nvPr>
        </p:nvSpPr>
        <p:spPr>
          <a:xfrm>
            <a:off x="1468815" y="503853"/>
            <a:ext cx="9150675" cy="597534"/>
          </a:xfrm>
        </p:spPr>
        <p:txBody>
          <a:bodyPr>
            <a:normAutofit fontScale="90000"/>
          </a:bodyPr>
          <a:lstStyle/>
          <a:p>
            <a:r>
              <a:rPr lang="en-US" sz="4400" kern="1200" dirty="0">
                <a:latin typeface="Times New Roman" panose="02020603050405020304" pitchFamily="18" charset="0"/>
                <a:cs typeface="Times New Roman" panose="02020603050405020304" pitchFamily="18" charset="0"/>
              </a:rPr>
              <a:t>Introduction</a:t>
            </a:r>
            <a:endParaRPr lang="en-ZA" sz="4400" dirty="0">
              <a:latin typeface="Times New Roman" panose="02020603050405020304" pitchFamily="18" charset="0"/>
              <a:cs typeface="Times New Roman" panose="02020603050405020304" pitchFamily="18" charset="0"/>
            </a:endParaRPr>
          </a:p>
        </p:txBody>
      </p:sp>
      <p:pic>
        <p:nvPicPr>
          <p:cNvPr id="5" name="Content Placeholder 4" descr="NYC Education Dept. must make school cafeteria health inspection results  public – New York Daily News">
            <a:extLst>
              <a:ext uri="{FF2B5EF4-FFF2-40B4-BE49-F238E27FC236}">
                <a16:creationId xmlns:a16="http://schemas.microsoft.com/office/drawing/2014/main" id="{A04E5816-A540-62E8-96F3-8F6DCB1B55CF}"/>
              </a:ext>
            </a:extLst>
          </p:cNvPr>
          <p:cNvPicPr>
            <a:picLocks noGrp="1" noChangeAspect="1" noChangeArrowheads="1"/>
          </p:cNvPicPr>
          <p:nvPr>
            <p:ph sz="quarter" idx="12"/>
          </p:nvPr>
        </p:nvPicPr>
        <p:blipFill rotWithShape="1">
          <a:blip r:embed="rId2">
            <a:extLst>
              <a:ext uri="{28A0092B-C50C-407E-A947-70E740481C1C}">
                <a14:useLocalDpi xmlns:a14="http://schemas.microsoft.com/office/drawing/2010/main" val="0"/>
              </a:ext>
            </a:extLst>
          </a:blip>
          <a:srcRect l="12511" r="12513" b="2"/>
          <a:stretch/>
        </p:blipFill>
        <p:spPr bwMode="auto">
          <a:xfrm>
            <a:off x="1381118" y="1341284"/>
            <a:ext cx="4469075" cy="3565013"/>
          </a:xfrm>
          <a:prstGeom prst="rect">
            <a:avLst/>
          </a:prstGeom>
          <a:solidFill>
            <a:srgbClr val="FFFFFF"/>
          </a:solidFill>
        </p:spPr>
      </p:pic>
      <p:sp>
        <p:nvSpPr>
          <p:cNvPr id="4" name="Slide Number Placeholder 3">
            <a:extLst>
              <a:ext uri="{FF2B5EF4-FFF2-40B4-BE49-F238E27FC236}">
                <a16:creationId xmlns:a16="http://schemas.microsoft.com/office/drawing/2014/main" id="{527C964F-E2D5-D8E7-C513-C47A7E409DF3}"/>
              </a:ext>
            </a:extLst>
          </p:cNvPr>
          <p:cNvSpPr>
            <a:spLocks noGrp="1"/>
          </p:cNvSpPr>
          <p:nvPr>
            <p:ph type="sldNum" sz="quarter" idx="15"/>
          </p:nvPr>
        </p:nvSpPr>
        <p:spPr/>
        <p:txBody>
          <a:bodyPr/>
          <a:lstStyle/>
          <a:p>
            <a:fld id="{18D65601-5AE2-46FC-B138-694DDD2B510D}" type="slidenum">
              <a:rPr lang="en-US" smtClean="0"/>
              <a:pPr/>
              <a:t>2</a:t>
            </a:fld>
            <a:endParaRPr lang="en-US" dirty="0"/>
          </a:p>
        </p:txBody>
      </p:sp>
      <p:sp>
        <p:nvSpPr>
          <p:cNvPr id="7" name="TextBox 6">
            <a:extLst>
              <a:ext uri="{FF2B5EF4-FFF2-40B4-BE49-F238E27FC236}">
                <a16:creationId xmlns:a16="http://schemas.microsoft.com/office/drawing/2014/main" id="{42BC2E03-E68A-C7DC-8593-AB59A8EF0027}"/>
              </a:ext>
            </a:extLst>
          </p:cNvPr>
          <p:cNvSpPr txBox="1"/>
          <p:nvPr/>
        </p:nvSpPr>
        <p:spPr>
          <a:xfrm>
            <a:off x="6341809" y="1341284"/>
            <a:ext cx="5161936" cy="3144451"/>
          </a:xfrm>
          <a:prstGeom prst="rect">
            <a:avLst/>
          </a:prstGeom>
          <a:noFill/>
        </p:spPr>
        <p:txBody>
          <a:bodyPr wrap="square">
            <a:spAutoFit/>
          </a:bodyPr>
          <a:lstStyle/>
          <a:p>
            <a:pPr marL="342900" indent="-342900">
              <a:lnSpc>
                <a:spcPct val="90000"/>
              </a:lnSpc>
              <a:spcBef>
                <a:spcPts val="1000"/>
              </a:spcBef>
              <a:spcAft>
                <a:spcPts val="1200"/>
              </a:spcAft>
              <a:buFont typeface="Wingdings" panose="05000000000000000000" pitchFamily="2" charset="2"/>
              <a:buChar char="ü"/>
            </a:pPr>
            <a:r>
              <a:rPr lang="en-US" sz="2000" i="0" spc="0" baseline="0" dirty="0">
                <a:effectLst/>
                <a:latin typeface="Times New Roman" panose="02020603050405020304" pitchFamily="18" charset="0"/>
                <a:cs typeface="Times New Roman" panose="02020603050405020304" pitchFamily="18" charset="0"/>
              </a:rPr>
              <a:t>The goal of the DOHMH school cafeteria inspections is to ensure that all food served to students are in compliance with NYS and NYC Food Safety Regulations.</a:t>
            </a:r>
            <a:endParaRPr lang="en-US" sz="2000" dirty="0">
              <a:latin typeface="Times New Roman" panose="02020603050405020304" pitchFamily="18" charset="0"/>
              <a:cs typeface="Times New Roman" panose="02020603050405020304" pitchFamily="18" charset="0"/>
            </a:endParaRPr>
          </a:p>
          <a:p>
            <a:pPr marL="342900" indent="-342900">
              <a:lnSpc>
                <a:spcPct val="90000"/>
              </a:lnSpc>
              <a:spcBef>
                <a:spcPts val="1000"/>
              </a:spcBef>
              <a:spcAft>
                <a:spcPts val="1200"/>
              </a:spcAft>
              <a:buFont typeface="Wingdings" panose="05000000000000000000" pitchFamily="2" charset="2"/>
              <a:buChar char="ü"/>
            </a:pPr>
            <a:r>
              <a:rPr lang="en-US" sz="2000" i="0" spc="0" baseline="0" dirty="0">
                <a:effectLst/>
                <a:latin typeface="Times New Roman" panose="02020603050405020304" pitchFamily="18" charset="0"/>
                <a:cs typeface="Times New Roman" panose="02020603050405020304" pitchFamily="18" charset="0"/>
              </a:rPr>
              <a:t>NYC laws requires a minimum of 2 inspections in a school building, each school year. Inspections are unannounced, therefore, the Department of Education, including the kitchen staff, will not know when the cafeteria will be inspected.</a:t>
            </a:r>
          </a:p>
        </p:txBody>
      </p:sp>
      <p:sp>
        <p:nvSpPr>
          <p:cNvPr id="8" name="TextBox 7">
            <a:extLst>
              <a:ext uri="{FF2B5EF4-FFF2-40B4-BE49-F238E27FC236}">
                <a16:creationId xmlns:a16="http://schemas.microsoft.com/office/drawing/2014/main" id="{AF1A49D8-C3E8-7884-1E62-8B67CBB5C362}"/>
              </a:ext>
            </a:extLst>
          </p:cNvPr>
          <p:cNvSpPr txBox="1"/>
          <p:nvPr/>
        </p:nvSpPr>
        <p:spPr>
          <a:xfrm>
            <a:off x="1381118" y="5146194"/>
            <a:ext cx="9966101" cy="1292662"/>
          </a:xfrm>
          <a:prstGeom prst="rect">
            <a:avLst/>
          </a:prstGeom>
          <a:noFill/>
        </p:spPr>
        <p:txBody>
          <a:bodyPr wrap="square" rtlCol="0">
            <a:spAutoFit/>
          </a:bodyPr>
          <a:lstStyle/>
          <a:p>
            <a:r>
              <a:rPr lang="en-US" sz="2000" u="sng" dirty="0">
                <a:latin typeface="Times New Roman" panose="02020603050405020304" pitchFamily="18" charset="0"/>
                <a:cs typeface="Times New Roman" panose="02020603050405020304" pitchFamily="18" charset="0"/>
              </a:rPr>
              <a:t>Research Questions:</a:t>
            </a:r>
          </a:p>
          <a:p>
            <a:pPr marL="342900" indent="-34290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What is the distribution of violation levels across the five boroughs?</a:t>
            </a:r>
          </a:p>
          <a:p>
            <a:pPr marL="342900" indent="-34290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How do violation levels differ between private and public schools?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906152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9F683-9902-9288-704E-BB39BC1D84D1}"/>
              </a:ext>
            </a:extLst>
          </p:cNvPr>
          <p:cNvSpPr>
            <a:spLocks noGrp="1"/>
          </p:cNvSpPr>
          <p:nvPr>
            <p:ph type="title"/>
          </p:nvPr>
        </p:nvSpPr>
        <p:spPr>
          <a:xfrm>
            <a:off x="1381119" y="336704"/>
            <a:ext cx="9808773" cy="1427585"/>
          </a:xfrm>
        </p:spPr>
        <p:txBody>
          <a:bodyPr/>
          <a:lstStyle/>
          <a:p>
            <a:r>
              <a:rPr lang="en-US" u="sng" dirty="0">
                <a:latin typeface="Times New Roman" panose="02020603050405020304" pitchFamily="18" charset="0"/>
                <a:cs typeface="Times New Roman" panose="02020603050405020304" pitchFamily="18" charset="0"/>
              </a:rPr>
              <a:t>Data Sources:</a:t>
            </a:r>
          </a:p>
        </p:txBody>
      </p:sp>
      <p:sp>
        <p:nvSpPr>
          <p:cNvPr id="3" name="Content Placeholder 2">
            <a:extLst>
              <a:ext uri="{FF2B5EF4-FFF2-40B4-BE49-F238E27FC236}">
                <a16:creationId xmlns:a16="http://schemas.microsoft.com/office/drawing/2014/main" id="{CAAE0B40-F545-CCB1-C68D-C6B1D92721A8}"/>
              </a:ext>
            </a:extLst>
          </p:cNvPr>
          <p:cNvSpPr>
            <a:spLocks noGrp="1"/>
          </p:cNvSpPr>
          <p:nvPr>
            <p:ph sz="quarter" idx="11"/>
          </p:nvPr>
        </p:nvSpPr>
        <p:spPr>
          <a:xfrm>
            <a:off x="1381119" y="1566040"/>
            <a:ext cx="10311050" cy="4377561"/>
          </a:xfrm>
        </p:spPr>
        <p:txBody>
          <a:bodyPr>
            <a:normAutofit fontScale="47500" lnSpcReduction="20000"/>
          </a:bodyPr>
          <a:lstStyle/>
          <a:p>
            <a:pPr marL="457200" indent="-457200">
              <a:buFont typeface="+mj-lt"/>
              <a:buAutoNum type="arabicPeriod"/>
            </a:pPr>
            <a:r>
              <a:rPr lang="en-US" sz="3800" b="1" dirty="0">
                <a:effectLst/>
                <a:latin typeface="Times New Roman" panose="02020603050405020304" pitchFamily="18" charset="0"/>
                <a:cs typeface="Times New Roman" panose="02020603050405020304" pitchFamily="18" charset="0"/>
              </a:rPr>
              <a:t>Dataset Name:</a:t>
            </a:r>
            <a:r>
              <a:rPr lang="en-US" sz="3800" b="0" dirty="0">
                <a:effectLst/>
                <a:latin typeface="Times New Roman" panose="02020603050405020304" pitchFamily="18" charset="0"/>
                <a:cs typeface="Times New Roman" panose="02020603050405020304" pitchFamily="18" charset="0"/>
              </a:rPr>
              <a:t> DOHMH School Cafeteria Inspections (2016-2019):</a:t>
            </a:r>
            <a:br>
              <a:rPr lang="en-US" sz="2900" b="0" dirty="0">
                <a:effectLst/>
                <a:latin typeface="Times New Roman" panose="02020603050405020304" pitchFamily="18" charset="0"/>
                <a:cs typeface="Times New Roman" panose="02020603050405020304" pitchFamily="18" charset="0"/>
              </a:rPr>
            </a:br>
            <a:r>
              <a:rPr lang="en-US" sz="2900" b="0" dirty="0">
                <a:effectLst/>
                <a:latin typeface="Times New Roman" panose="02020603050405020304" pitchFamily="18" charset="0"/>
                <a:cs typeface="Times New Roman" panose="02020603050405020304" pitchFamily="18" charset="0"/>
              </a:rPr>
              <a:t> </a:t>
            </a:r>
            <a:r>
              <a:rPr lang="en-US" sz="2900" dirty="0">
                <a:latin typeface="Times New Roman" panose="02020603050405020304" pitchFamily="18" charset="0"/>
                <a:cs typeface="Times New Roman" panose="02020603050405020304" pitchFamily="18" charset="0"/>
                <a:hlinkClick r:id="rId2"/>
              </a:rPr>
              <a:t>https://data.cityofnewyork.us/Health/DOHMH-School-Cafeteria-inspections</a:t>
            </a:r>
            <a:endParaRPr lang="en-US" sz="2900" dirty="0">
              <a:latin typeface="Times New Roman" panose="02020603050405020304" pitchFamily="18" charset="0"/>
              <a:cs typeface="Times New Roman" panose="02020603050405020304" pitchFamily="18" charset="0"/>
            </a:endParaRPr>
          </a:p>
          <a:p>
            <a:pPr marL="1485900" lvl="3" indent="-342900">
              <a:spcAft>
                <a:spcPts val="0"/>
              </a:spcAft>
              <a:buFont typeface="Courier New" panose="02070309020205020404" pitchFamily="49" charset="0"/>
              <a:buChar char="o"/>
            </a:pPr>
            <a:r>
              <a:rPr lang="en-US" sz="2900" b="1" dirty="0">
                <a:latin typeface="Times New Roman" panose="02020603050405020304" pitchFamily="18" charset="0"/>
                <a:cs typeface="Times New Roman" panose="02020603050405020304" pitchFamily="18" charset="0"/>
              </a:rPr>
              <a:t>Agency: </a:t>
            </a:r>
            <a:r>
              <a:rPr lang="en-US" sz="2900" dirty="0">
                <a:latin typeface="Times New Roman" panose="02020603050405020304" pitchFamily="18" charset="0"/>
                <a:cs typeface="Times New Roman" panose="02020603050405020304" pitchFamily="18" charset="0"/>
              </a:rPr>
              <a:t>DOHMH</a:t>
            </a:r>
            <a:endParaRPr lang="en-US" sz="2900" b="1" dirty="0">
              <a:latin typeface="Times New Roman" panose="02020603050405020304" pitchFamily="18" charset="0"/>
              <a:cs typeface="Times New Roman" panose="02020603050405020304" pitchFamily="18" charset="0"/>
            </a:endParaRPr>
          </a:p>
          <a:p>
            <a:pPr marL="1485900" lvl="3" indent="-342900">
              <a:spcAft>
                <a:spcPts val="0"/>
              </a:spcAft>
              <a:buFont typeface="Courier New" panose="02070309020205020404" pitchFamily="49" charset="0"/>
              <a:buChar char="o"/>
            </a:pPr>
            <a:r>
              <a:rPr lang="en-US" sz="2900" b="1" dirty="0">
                <a:latin typeface="Times New Roman" panose="02020603050405020304" pitchFamily="18" charset="0"/>
                <a:cs typeface="Times New Roman" panose="02020603050405020304" pitchFamily="18" charset="0"/>
              </a:rPr>
              <a:t>Rows:</a:t>
            </a:r>
            <a:r>
              <a:rPr lang="en-US" sz="2900" dirty="0">
                <a:latin typeface="Times New Roman" panose="02020603050405020304" pitchFamily="18" charset="0"/>
                <a:cs typeface="Times New Roman" panose="02020603050405020304" pitchFamily="18" charset="0"/>
              </a:rPr>
              <a:t> 24.6K Rows </a:t>
            </a:r>
          </a:p>
          <a:p>
            <a:pPr marL="1485900" lvl="3" indent="-342900">
              <a:spcAft>
                <a:spcPts val="0"/>
              </a:spcAft>
              <a:buFont typeface="Courier New" panose="02070309020205020404" pitchFamily="49" charset="0"/>
              <a:buChar char="o"/>
            </a:pPr>
            <a:r>
              <a:rPr lang="en-US" sz="2900" b="1" dirty="0">
                <a:latin typeface="Times New Roman" panose="02020603050405020304" pitchFamily="18" charset="0"/>
                <a:cs typeface="Times New Roman" panose="02020603050405020304" pitchFamily="18" charset="0"/>
              </a:rPr>
              <a:t>Columns:</a:t>
            </a:r>
            <a:r>
              <a:rPr lang="en-US" sz="2900" dirty="0">
                <a:latin typeface="Times New Roman" panose="02020603050405020304" pitchFamily="18" charset="0"/>
                <a:cs typeface="Times New Roman" panose="02020603050405020304" pitchFamily="18" charset="0"/>
              </a:rPr>
              <a:t> 22 Columns</a:t>
            </a:r>
          </a:p>
          <a:p>
            <a:pPr marL="1485900" lvl="3" indent="-342900">
              <a:spcAft>
                <a:spcPts val="0"/>
              </a:spcAft>
              <a:buFont typeface="Courier New" panose="02070309020205020404" pitchFamily="49" charset="0"/>
              <a:buChar char="o"/>
            </a:pPr>
            <a:r>
              <a:rPr lang="en-US" sz="2900" b="1" dirty="0">
                <a:latin typeface="Times New Roman" panose="02020603050405020304" pitchFamily="18" charset="0"/>
                <a:cs typeface="Times New Roman" panose="02020603050405020304" pitchFamily="18" charset="0"/>
              </a:rPr>
              <a:t>Creation Date: </a:t>
            </a:r>
            <a:r>
              <a:rPr lang="en-US" sz="2900" dirty="0">
                <a:latin typeface="Times New Roman" panose="02020603050405020304" pitchFamily="18" charset="0"/>
                <a:cs typeface="Times New Roman" panose="02020603050405020304" pitchFamily="18" charset="0"/>
              </a:rPr>
              <a:t>July 7, 2020</a:t>
            </a:r>
          </a:p>
          <a:p>
            <a:pPr marL="1485900" lvl="3" indent="-342900">
              <a:spcAft>
                <a:spcPts val="0"/>
              </a:spcAft>
              <a:buFont typeface="Courier New" panose="02070309020205020404" pitchFamily="49" charset="0"/>
              <a:buChar char="o"/>
            </a:pPr>
            <a:r>
              <a:rPr lang="en-US" sz="2900" b="1" dirty="0">
                <a:latin typeface="Times New Roman" panose="02020603050405020304" pitchFamily="18" charset="0"/>
                <a:cs typeface="Times New Roman" panose="02020603050405020304" pitchFamily="18" charset="0"/>
              </a:rPr>
              <a:t>Last Updated: </a:t>
            </a:r>
            <a:r>
              <a:rPr lang="en-US" sz="2900" dirty="0">
                <a:latin typeface="Times New Roman" panose="02020603050405020304" pitchFamily="18" charset="0"/>
                <a:cs typeface="Times New Roman" panose="02020603050405020304" pitchFamily="18" charset="0"/>
              </a:rPr>
              <a:t>October 5, 2023</a:t>
            </a:r>
            <a:br>
              <a:rPr lang="en-US" sz="2900" dirty="0">
                <a:latin typeface="Times New Roman" panose="02020603050405020304" pitchFamily="18" charset="0"/>
                <a:cs typeface="Times New Roman" panose="02020603050405020304" pitchFamily="18" charset="0"/>
              </a:rPr>
            </a:br>
            <a:endParaRPr lang="en-US" sz="3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3400" b="1" dirty="0">
                <a:effectLst/>
                <a:latin typeface="Times New Roman" panose="02020603050405020304" pitchFamily="18" charset="0"/>
                <a:cs typeface="Times New Roman" panose="02020603050405020304" pitchFamily="18" charset="0"/>
              </a:rPr>
              <a:t>Dataset Name:</a:t>
            </a:r>
            <a:r>
              <a:rPr lang="en-US" sz="3400" b="0" dirty="0">
                <a:effectLst/>
                <a:latin typeface="Times New Roman" panose="02020603050405020304" pitchFamily="18" charset="0"/>
                <a:cs typeface="Times New Roman" panose="02020603050405020304" pitchFamily="18" charset="0"/>
              </a:rPr>
              <a:t> DOHMH School Cafeteria Inspections (2020-Present):</a:t>
            </a:r>
            <a:br>
              <a:rPr lang="en-US" sz="2900" b="0" dirty="0">
                <a:effectLst/>
                <a:latin typeface="Times New Roman" panose="02020603050405020304" pitchFamily="18" charset="0"/>
                <a:cs typeface="Times New Roman" panose="02020603050405020304" pitchFamily="18" charset="0"/>
              </a:rPr>
            </a:br>
            <a:r>
              <a:rPr lang="en-US" sz="2900" b="0" dirty="0">
                <a:effectLst/>
                <a:latin typeface="Times New Roman" panose="02020603050405020304" pitchFamily="18" charset="0"/>
                <a:cs typeface="Times New Roman" panose="02020603050405020304" pitchFamily="18" charset="0"/>
                <a:hlinkClick r:id="rId3"/>
              </a:rPr>
              <a:t>https://data.cityofnewyork.us/Health/DOHMH-School-Cafeteria-Inspections-2020-Present-/5ery-qagt/about_data</a:t>
            </a:r>
            <a:endParaRPr lang="en-US" sz="2900" b="0" dirty="0">
              <a:effectLst/>
              <a:latin typeface="Times New Roman" panose="02020603050405020304" pitchFamily="18" charset="0"/>
              <a:cs typeface="Times New Roman" panose="02020603050405020304" pitchFamily="18" charset="0"/>
            </a:endParaRPr>
          </a:p>
          <a:p>
            <a:pPr marL="1485900" lvl="3" indent="-342900">
              <a:spcAft>
                <a:spcPts val="0"/>
              </a:spcAft>
              <a:buFont typeface="Courier New" panose="02070309020205020404" pitchFamily="49" charset="0"/>
              <a:buChar char="o"/>
            </a:pPr>
            <a:r>
              <a:rPr lang="en-US" sz="2900" b="1" dirty="0">
                <a:latin typeface="Times New Roman" panose="02020603050405020304" pitchFamily="18" charset="0"/>
                <a:cs typeface="Times New Roman" panose="02020603050405020304" pitchFamily="18" charset="0"/>
              </a:rPr>
              <a:t>Agency: </a:t>
            </a:r>
            <a:r>
              <a:rPr lang="en-US" sz="2900" dirty="0">
                <a:latin typeface="Times New Roman" panose="02020603050405020304" pitchFamily="18" charset="0"/>
                <a:cs typeface="Times New Roman" panose="02020603050405020304" pitchFamily="18" charset="0"/>
              </a:rPr>
              <a:t>DOHMH</a:t>
            </a:r>
          </a:p>
          <a:p>
            <a:pPr marL="1485900" lvl="3" indent="-342900">
              <a:spcAft>
                <a:spcPts val="0"/>
              </a:spcAft>
              <a:buFont typeface="Courier New" panose="02070309020205020404" pitchFamily="49" charset="0"/>
              <a:buChar char="o"/>
            </a:pPr>
            <a:r>
              <a:rPr lang="en-US" sz="2900" b="1" dirty="0">
                <a:latin typeface="Times New Roman" panose="02020603050405020304" pitchFamily="18" charset="0"/>
                <a:cs typeface="Times New Roman" panose="02020603050405020304" pitchFamily="18" charset="0"/>
              </a:rPr>
              <a:t>Rows:</a:t>
            </a:r>
            <a:r>
              <a:rPr lang="en-US" sz="2900" dirty="0">
                <a:latin typeface="Times New Roman" panose="02020603050405020304" pitchFamily="18" charset="0"/>
                <a:cs typeface="Times New Roman" panose="02020603050405020304" pitchFamily="18" charset="0"/>
              </a:rPr>
              <a:t> 15.5K </a:t>
            </a:r>
          </a:p>
          <a:p>
            <a:pPr marL="1485900" lvl="3" indent="-342900">
              <a:spcAft>
                <a:spcPts val="0"/>
              </a:spcAft>
              <a:buFont typeface="Courier New" panose="02070309020205020404" pitchFamily="49" charset="0"/>
              <a:buChar char="o"/>
            </a:pPr>
            <a:r>
              <a:rPr lang="en-US" sz="2900" b="1" dirty="0">
                <a:latin typeface="Times New Roman" panose="02020603050405020304" pitchFamily="18" charset="0"/>
                <a:cs typeface="Times New Roman" panose="02020603050405020304" pitchFamily="18" charset="0"/>
              </a:rPr>
              <a:t>Columns:</a:t>
            </a:r>
            <a:r>
              <a:rPr lang="en-US" sz="2900" dirty="0">
                <a:latin typeface="Times New Roman" panose="02020603050405020304" pitchFamily="18" charset="0"/>
                <a:cs typeface="Times New Roman" panose="02020603050405020304" pitchFamily="18" charset="0"/>
              </a:rPr>
              <a:t> 25 </a:t>
            </a:r>
          </a:p>
          <a:p>
            <a:pPr marL="1485900" lvl="3" indent="-342900">
              <a:spcAft>
                <a:spcPts val="0"/>
              </a:spcAft>
              <a:buFont typeface="Courier New" panose="02070309020205020404" pitchFamily="49" charset="0"/>
              <a:buChar char="o"/>
            </a:pPr>
            <a:r>
              <a:rPr lang="en-US" sz="2900" b="1" dirty="0">
                <a:latin typeface="Times New Roman" panose="02020603050405020304" pitchFamily="18" charset="0"/>
                <a:cs typeface="Times New Roman" panose="02020603050405020304" pitchFamily="18" charset="0"/>
              </a:rPr>
              <a:t>Creation Date: </a:t>
            </a:r>
            <a:r>
              <a:rPr lang="en-US" sz="2900" dirty="0">
                <a:latin typeface="Times New Roman" panose="02020603050405020304" pitchFamily="18" charset="0"/>
                <a:cs typeface="Times New Roman" panose="02020603050405020304" pitchFamily="18" charset="0"/>
              </a:rPr>
              <a:t>March 23, 2023</a:t>
            </a:r>
            <a:endParaRPr lang="en-US" sz="2900" b="1" dirty="0">
              <a:latin typeface="Times New Roman" panose="02020603050405020304" pitchFamily="18" charset="0"/>
              <a:cs typeface="Times New Roman" panose="02020603050405020304" pitchFamily="18" charset="0"/>
            </a:endParaRPr>
          </a:p>
          <a:p>
            <a:pPr marL="1485900" lvl="3" indent="-342900">
              <a:spcAft>
                <a:spcPts val="0"/>
              </a:spcAft>
              <a:buFont typeface="Courier New" panose="02070309020205020404" pitchFamily="49" charset="0"/>
              <a:buChar char="o"/>
            </a:pPr>
            <a:r>
              <a:rPr lang="en-US" sz="2900" b="1" dirty="0">
                <a:latin typeface="Times New Roman" panose="02020603050405020304" pitchFamily="18" charset="0"/>
                <a:cs typeface="Times New Roman" panose="02020603050405020304" pitchFamily="18" charset="0"/>
              </a:rPr>
              <a:t>Last Updated: </a:t>
            </a:r>
            <a:r>
              <a:rPr lang="en-US" sz="2900" dirty="0">
                <a:latin typeface="Times New Roman" panose="02020603050405020304" pitchFamily="18" charset="0"/>
                <a:cs typeface="Times New Roman" panose="02020603050405020304" pitchFamily="18" charset="0"/>
              </a:rPr>
              <a:t>June 1, 2024</a:t>
            </a:r>
          </a:p>
          <a:p>
            <a:pPr marL="1485900" lvl="3" indent="-342900">
              <a:buFont typeface="Wingdings" panose="05000000000000000000" pitchFamily="2" charset="2"/>
              <a:buChar char="ü"/>
            </a:pPr>
            <a:endParaRPr lang="en-US" b="0" dirty="0">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endParaRPr lang="en-US" b="0" dirty="0">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a:p>
            <a:endParaRPr lang="en-US" b="0" dirty="0">
              <a:effectLst/>
              <a:latin typeface="Times New Roman" panose="02020603050405020304" pitchFamily="18" charset="0"/>
              <a:cs typeface="Times New Roman" panose="02020603050405020304" pitchFamily="18" charset="0"/>
            </a:endParaRPr>
          </a:p>
          <a:p>
            <a:endParaRPr lang="en-US" b="0" dirty="0">
              <a:effectLst/>
              <a:latin typeface="Times New Roman" panose="02020603050405020304" pitchFamily="18" charset="0"/>
              <a:cs typeface="Times New Roman" panose="02020603050405020304" pitchFamily="18" charset="0"/>
            </a:endParaRPr>
          </a:p>
          <a:p>
            <a:endParaRPr lang="en-US" b="0" dirty="0">
              <a:effectLst/>
              <a:latin typeface="Times New Roman" panose="02020603050405020304" pitchFamily="18" charset="0"/>
              <a:cs typeface="Times New Roman" panose="02020603050405020304" pitchFamily="18" charset="0"/>
            </a:endParaRPr>
          </a:p>
          <a:p>
            <a:endParaRPr lang="en-US" b="0" dirty="0">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b="0" dirty="0">
              <a:effectLst/>
              <a:latin typeface="Times New Roman" panose="02020603050405020304" pitchFamily="18" charset="0"/>
              <a:cs typeface="Times New Roman" panose="02020603050405020304" pitchFamily="18" charset="0"/>
            </a:endParaRPr>
          </a:p>
          <a:p>
            <a:endParaRPr lang="en-US" dirty="0"/>
          </a:p>
        </p:txBody>
      </p:sp>
      <p:sp>
        <p:nvSpPr>
          <p:cNvPr id="5" name="Slide Number Placeholder 4">
            <a:extLst>
              <a:ext uri="{FF2B5EF4-FFF2-40B4-BE49-F238E27FC236}">
                <a16:creationId xmlns:a16="http://schemas.microsoft.com/office/drawing/2014/main" id="{247A2BA6-D21F-7F5F-4184-DA1542463CAE}"/>
              </a:ext>
            </a:extLst>
          </p:cNvPr>
          <p:cNvSpPr>
            <a:spLocks noGrp="1"/>
          </p:cNvSpPr>
          <p:nvPr>
            <p:ph type="sldNum" sz="quarter" idx="15"/>
          </p:nvPr>
        </p:nvSpPr>
        <p:spPr/>
        <p:txBody>
          <a:bodyPr/>
          <a:lstStyle/>
          <a:p>
            <a:fld id="{18D65601-5AE2-46FC-B138-694DDD2B510D}" type="slidenum">
              <a:rPr lang="en-US" smtClean="0"/>
              <a:pPr/>
              <a:t>3</a:t>
            </a:fld>
            <a:endParaRPr lang="en-US" dirty="0"/>
          </a:p>
        </p:txBody>
      </p:sp>
      <p:pic>
        <p:nvPicPr>
          <p:cNvPr id="7" name="Picture 6">
            <a:extLst>
              <a:ext uri="{FF2B5EF4-FFF2-40B4-BE49-F238E27FC236}">
                <a16:creationId xmlns:a16="http://schemas.microsoft.com/office/drawing/2014/main" id="{23964076-45A4-E284-F222-6112B55B5B20}"/>
              </a:ext>
            </a:extLst>
          </p:cNvPr>
          <p:cNvPicPr>
            <a:picLocks noChangeAspect="1"/>
          </p:cNvPicPr>
          <p:nvPr/>
        </p:nvPicPr>
        <p:blipFill>
          <a:blip r:embed="rId4"/>
          <a:stretch>
            <a:fillRect/>
          </a:stretch>
        </p:blipFill>
        <p:spPr>
          <a:xfrm>
            <a:off x="7231049" y="0"/>
            <a:ext cx="4048282" cy="914128"/>
          </a:xfrm>
          <a:prstGeom prst="rect">
            <a:avLst/>
          </a:prstGeom>
        </p:spPr>
      </p:pic>
    </p:spTree>
    <p:extLst>
      <p:ext uri="{BB962C8B-B14F-4D97-AF65-F5344CB8AC3E}">
        <p14:creationId xmlns:p14="http://schemas.microsoft.com/office/powerpoint/2010/main" val="240955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2F75F-526E-5D34-0EED-2D962CCE5E28}"/>
              </a:ext>
            </a:extLst>
          </p:cNvPr>
          <p:cNvSpPr>
            <a:spLocks noGrp="1"/>
          </p:cNvSpPr>
          <p:nvPr>
            <p:ph type="title"/>
          </p:nvPr>
        </p:nvSpPr>
        <p:spPr>
          <a:xfrm>
            <a:off x="1381119" y="110866"/>
            <a:ext cx="9150675" cy="1427585"/>
          </a:xfrm>
        </p:spPr>
        <p:txBody>
          <a:bodyPr/>
          <a:lstStyle/>
          <a:p>
            <a:pPr algn="ctr"/>
            <a:r>
              <a:rPr lang="en-US" b="1" dirty="0">
                <a:latin typeface="Times New Roman" panose="02020603050405020304" pitchFamily="18" charset="0"/>
                <a:cs typeface="Times New Roman" panose="02020603050405020304" pitchFamily="18" charset="0"/>
              </a:rPr>
              <a:t>Methodologies</a:t>
            </a:r>
          </a:p>
        </p:txBody>
      </p:sp>
      <p:sp>
        <p:nvSpPr>
          <p:cNvPr id="3" name="Content Placeholder 2">
            <a:extLst>
              <a:ext uri="{FF2B5EF4-FFF2-40B4-BE49-F238E27FC236}">
                <a16:creationId xmlns:a16="http://schemas.microsoft.com/office/drawing/2014/main" id="{87217099-9ED0-C911-F31F-84DF16E21D7A}"/>
              </a:ext>
            </a:extLst>
          </p:cNvPr>
          <p:cNvSpPr>
            <a:spLocks noGrp="1"/>
          </p:cNvSpPr>
          <p:nvPr>
            <p:ph sz="quarter" idx="12"/>
          </p:nvPr>
        </p:nvSpPr>
        <p:spPr>
          <a:xfrm>
            <a:off x="1296920" y="1265923"/>
            <a:ext cx="7611106" cy="4849742"/>
          </a:xfrm>
        </p:spPr>
        <p:txBody>
          <a:bodyPr>
            <a:normAutofit fontScale="92500" lnSpcReduction="10000"/>
          </a:bodyPr>
          <a:lstStyle/>
          <a:p>
            <a:r>
              <a:rPr lang="en-US" b="1" dirty="0">
                <a:latin typeface="Times New Roman" panose="02020603050405020304" pitchFamily="18" charset="0"/>
                <a:cs typeface="Times New Roman" panose="02020603050405020304" pitchFamily="18" charset="0"/>
              </a:rPr>
              <a:t>Tools Used:</a:t>
            </a:r>
          </a:p>
          <a:p>
            <a:pPr lvl="1"/>
            <a:r>
              <a:rPr lang="en-US" dirty="0" err="1">
                <a:latin typeface="Times New Roman" panose="02020603050405020304" pitchFamily="18" charset="0"/>
                <a:cs typeface="Times New Roman" panose="02020603050405020304" pitchFamily="18" charset="0"/>
              </a:rPr>
              <a:t>Juypter</a:t>
            </a:r>
            <a:r>
              <a:rPr lang="en-US" dirty="0">
                <a:latin typeface="Times New Roman" panose="02020603050405020304" pitchFamily="18" charset="0"/>
                <a:cs typeface="Times New Roman" panose="02020603050405020304" pitchFamily="18" charset="0"/>
              </a:rPr>
              <a:t> Notebooks, Pandas, Matplotlib, Seaborn</a:t>
            </a:r>
          </a:p>
          <a:p>
            <a:r>
              <a:rPr lang="en-US" b="1" dirty="0">
                <a:latin typeface="Times New Roman" panose="02020603050405020304" pitchFamily="18" charset="0"/>
                <a:cs typeface="Times New Roman" panose="02020603050405020304" pitchFamily="18" charset="0"/>
              </a:rPr>
              <a:t>Data Preparation:</a:t>
            </a:r>
          </a:p>
          <a:p>
            <a:pPr lvl="1">
              <a:spcAft>
                <a:spcPts val="0"/>
              </a:spcAft>
            </a:pPr>
            <a:r>
              <a:rPr lang="en-US" sz="1800" dirty="0">
                <a:latin typeface="Times New Roman" panose="02020603050405020304" pitchFamily="18" charset="0"/>
                <a:cs typeface="Times New Roman" panose="02020603050405020304" pitchFamily="18" charset="0"/>
              </a:rPr>
              <a:t>Two different files were utilized for the dataset and both were downloaded to the same format (.csv)</a:t>
            </a:r>
          </a:p>
          <a:p>
            <a:pPr lvl="1">
              <a:spcAft>
                <a:spcPts val="0"/>
              </a:spcAft>
            </a:pPr>
            <a:r>
              <a:rPr lang="en-US" sz="1800" dirty="0">
                <a:latin typeface="Times New Roman" panose="02020603050405020304" pitchFamily="18" charset="0"/>
                <a:cs typeface="Times New Roman" panose="02020603050405020304" pitchFamily="18" charset="0"/>
              </a:rPr>
              <a:t>The files were imported into </a:t>
            </a:r>
            <a:r>
              <a:rPr lang="en-US" sz="1800" dirty="0" err="1">
                <a:latin typeface="Times New Roman" panose="02020603050405020304" pitchFamily="18" charset="0"/>
                <a:cs typeface="Times New Roman" panose="02020603050405020304" pitchFamily="18" charset="0"/>
              </a:rPr>
              <a:t>Jupyter</a:t>
            </a:r>
            <a:r>
              <a:rPr lang="en-US" sz="1800" dirty="0">
                <a:latin typeface="Times New Roman" panose="02020603050405020304" pitchFamily="18" charset="0"/>
                <a:cs typeface="Times New Roman" panose="02020603050405020304" pitchFamily="18" charset="0"/>
              </a:rPr>
              <a:t> Notebooks and merged into a single data frame and using the </a:t>
            </a:r>
            <a:r>
              <a:rPr lang="en-US" sz="1800" dirty="0" err="1">
                <a:latin typeface="Times New Roman" panose="02020603050405020304" pitchFamily="18" charset="0"/>
                <a:cs typeface="Times New Roman" panose="02020603050405020304" pitchFamily="18" charset="0"/>
              </a:rPr>
              <a:t>pd.concat</a:t>
            </a:r>
            <a:r>
              <a:rPr lang="en-US" sz="1800" dirty="0">
                <a:latin typeface="Times New Roman" panose="02020603050405020304" pitchFamily="18" charset="0"/>
                <a:cs typeface="Times New Roman" panose="02020603050405020304" pitchFamily="18" charset="0"/>
              </a:rPr>
              <a:t> function.</a:t>
            </a:r>
            <a:br>
              <a:rPr lang="en-US" sz="1800"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Data Cleaning and analyses:</a:t>
            </a:r>
          </a:p>
          <a:p>
            <a:pPr lvl="1">
              <a:spcAft>
                <a:spcPts val="0"/>
              </a:spcAft>
            </a:pPr>
            <a:r>
              <a:rPr lang="en-US" sz="1800" dirty="0">
                <a:latin typeface="Times New Roman" panose="02020603050405020304" pitchFamily="18" charset="0"/>
                <a:cs typeface="Times New Roman" panose="02020603050405020304" pitchFamily="18" charset="0"/>
              </a:rPr>
              <a:t>After merging the data, I noticed that some columns were duplicated rather than stacked due to mismatched column names between the two datasets.</a:t>
            </a:r>
          </a:p>
          <a:p>
            <a:pPr lvl="1">
              <a:spcAft>
                <a:spcPts val="0"/>
              </a:spcAft>
            </a:pPr>
            <a:r>
              <a:rPr lang="en-US" sz="1800" dirty="0">
                <a:latin typeface="Times New Roman" panose="02020603050405020304" pitchFamily="18" charset="0"/>
                <a:cs typeface="Times New Roman" panose="02020603050405020304" pitchFamily="18" charset="0"/>
              </a:rPr>
              <a:t>Identified and corrected the differences in column names, case sensitivity considered</a:t>
            </a:r>
          </a:p>
          <a:p>
            <a:pPr lvl="1">
              <a:spcAft>
                <a:spcPts val="0"/>
              </a:spcAft>
            </a:pPr>
            <a:r>
              <a:rPr lang="en-US" sz="1800" dirty="0">
                <a:latin typeface="Times New Roman" panose="02020603050405020304" pitchFamily="18" charset="0"/>
                <a:cs typeface="Times New Roman" panose="02020603050405020304" pitchFamily="18" charset="0"/>
              </a:rPr>
              <a:t>Removed unnecessary columns and ensured both datasets had the same number of columns before merging again</a:t>
            </a:r>
          </a:p>
          <a:p>
            <a:pPr lvl="1">
              <a:spcAft>
                <a:spcPts val="0"/>
              </a:spcAft>
            </a:pPr>
            <a:r>
              <a:rPr lang="en-US" sz="1800" dirty="0">
                <a:latin typeface="Times New Roman" panose="02020603050405020304" pitchFamily="18" charset="0"/>
                <a:cs typeface="Times New Roman" panose="02020603050405020304" pitchFamily="18" charset="0"/>
              </a:rPr>
              <a:t>Renamed abbreviated and null values, removed duplicate rows</a:t>
            </a:r>
          </a:p>
          <a:p>
            <a:pPr lvl="1">
              <a:spcAft>
                <a:spcPts val="0"/>
              </a:spcAft>
            </a:pPr>
            <a:r>
              <a:rPr lang="en-US" sz="1800" dirty="0">
                <a:latin typeface="Times New Roman" panose="02020603050405020304" pitchFamily="18" charset="0"/>
                <a:cs typeface="Times New Roman" panose="02020603050405020304" pitchFamily="18" charset="0"/>
              </a:rPr>
              <a:t>Used aggregate functions such as </a:t>
            </a:r>
            <a:r>
              <a:rPr lang="en-US" sz="1800" dirty="0" err="1">
                <a:latin typeface="Times New Roman" panose="02020603050405020304" pitchFamily="18" charset="0"/>
                <a:cs typeface="Times New Roman" panose="02020603050405020304" pitchFamily="18" charset="0"/>
              </a:rPr>
              <a:t>groupby</a:t>
            </a:r>
            <a:r>
              <a:rPr lang="en-US" sz="1800" dirty="0">
                <a:latin typeface="Times New Roman" panose="02020603050405020304" pitchFamily="18" charset="0"/>
                <a:cs typeface="Times New Roman" panose="02020603050405020304" pitchFamily="18" charset="0"/>
              </a:rPr>
              <a:t> to group and analyze the data</a:t>
            </a:r>
          </a:p>
          <a:p>
            <a:pPr lvl="1">
              <a:spcAft>
                <a:spcPts val="0"/>
              </a:spcAft>
            </a:pPr>
            <a:endParaRPr lang="en-US" sz="1800" dirty="0">
              <a:latin typeface="Times New Roman" panose="02020603050405020304" pitchFamily="18" charset="0"/>
              <a:cs typeface="Times New Roman" panose="02020603050405020304" pitchFamily="18" charset="0"/>
            </a:endParaRPr>
          </a:p>
          <a:p>
            <a:pPr lvl="1"/>
            <a:endParaRPr lang="en-US" dirty="0">
              <a:latin typeface="Arial" panose="020B0604020202020204" pitchFamily="34" charset="0"/>
              <a:cs typeface="Arial" panose="020B0604020202020204" pitchFamily="34" charset="0"/>
            </a:endParaRPr>
          </a:p>
          <a:p>
            <a:pPr lvl="1"/>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0797504-39C2-28CB-C126-23D28F98E54A}"/>
              </a:ext>
            </a:extLst>
          </p:cNvPr>
          <p:cNvSpPr>
            <a:spLocks noGrp="1"/>
          </p:cNvSpPr>
          <p:nvPr>
            <p:ph type="sldNum" sz="quarter" idx="15"/>
          </p:nvPr>
        </p:nvSpPr>
        <p:spPr/>
        <p:txBody>
          <a:bodyPr/>
          <a:lstStyle/>
          <a:p>
            <a:fld id="{18D65601-5AE2-46FC-B138-694DDD2B510D}" type="slidenum">
              <a:rPr lang="en-US" smtClean="0"/>
              <a:pPr/>
              <a:t>4</a:t>
            </a:fld>
            <a:endParaRPr lang="en-US" dirty="0"/>
          </a:p>
        </p:txBody>
      </p:sp>
      <p:pic>
        <p:nvPicPr>
          <p:cNvPr id="10" name="Picture 9" descr="A group of people connecting puzzle pieces">
            <a:extLst>
              <a:ext uri="{FF2B5EF4-FFF2-40B4-BE49-F238E27FC236}">
                <a16:creationId xmlns:a16="http://schemas.microsoft.com/office/drawing/2014/main" id="{6F3A7E19-CE0D-5818-8C32-7CCBFE315127}"/>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9083303" y="986495"/>
            <a:ext cx="2601524" cy="2297479"/>
          </a:xfrm>
          <a:prstGeom prst="rect">
            <a:avLst/>
          </a:prstGeom>
        </p:spPr>
      </p:pic>
      <p:sp>
        <p:nvSpPr>
          <p:cNvPr id="11" name="TextBox 10">
            <a:extLst>
              <a:ext uri="{FF2B5EF4-FFF2-40B4-BE49-F238E27FC236}">
                <a16:creationId xmlns:a16="http://schemas.microsoft.com/office/drawing/2014/main" id="{0B235CEC-5F78-08DC-AF3F-CFA6EF8FB40F}"/>
              </a:ext>
            </a:extLst>
          </p:cNvPr>
          <p:cNvSpPr txBox="1"/>
          <p:nvPr/>
        </p:nvSpPr>
        <p:spPr>
          <a:xfrm>
            <a:off x="1562391" y="6858000"/>
            <a:ext cx="9067218" cy="230832"/>
          </a:xfrm>
          <a:prstGeom prst="rect">
            <a:avLst/>
          </a:prstGeom>
          <a:noFill/>
        </p:spPr>
        <p:txBody>
          <a:bodyPr wrap="square" rtlCol="0">
            <a:spAutoFit/>
          </a:bodyPr>
          <a:lstStyle/>
          <a:p>
            <a:r>
              <a:rPr lang="en-US" sz="900">
                <a:hlinkClick r:id="rId3" tooltip="https://courses.lumenlearning.com/wm-retailmanagement/chapter/coordinated-effort-between-suppliers-and-retailers/"/>
              </a:rPr>
              <a:t>This Photo</a:t>
            </a:r>
            <a:r>
              <a:rPr lang="en-US" sz="900"/>
              <a:t> by Unknown Author is licensed under </a:t>
            </a:r>
            <a:r>
              <a:rPr lang="en-US" sz="900">
                <a:hlinkClick r:id="rId4" tooltip="https://creativecommons.org/licenses/by/3.0/"/>
              </a:rPr>
              <a:t>CC BY</a:t>
            </a:r>
            <a:endParaRPr lang="en-US" sz="900"/>
          </a:p>
        </p:txBody>
      </p:sp>
    </p:spTree>
    <p:extLst>
      <p:ext uri="{BB962C8B-B14F-4D97-AF65-F5344CB8AC3E}">
        <p14:creationId xmlns:p14="http://schemas.microsoft.com/office/powerpoint/2010/main" val="3352279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5AA6ED-97F0-825D-71BB-D4D461E7870C}"/>
              </a:ext>
            </a:extLst>
          </p:cNvPr>
          <p:cNvSpPr>
            <a:spLocks noGrp="1"/>
          </p:cNvSpPr>
          <p:nvPr>
            <p:ph type="title"/>
          </p:nvPr>
        </p:nvSpPr>
        <p:spPr>
          <a:xfrm>
            <a:off x="1191613" y="184440"/>
            <a:ext cx="9808773" cy="1181914"/>
          </a:xfrm>
        </p:spPr>
        <p:txBody>
          <a:bodyPr anchor="ctr">
            <a:normAutofit/>
          </a:bodyPr>
          <a:lstStyle/>
          <a:p>
            <a:pPr algn="ctr"/>
            <a:r>
              <a:rPr lang="en-US" dirty="0">
                <a:latin typeface="Times New Roman" panose="02020603050405020304" pitchFamily="18" charset="0"/>
                <a:cs typeface="Times New Roman" panose="02020603050405020304" pitchFamily="18" charset="0"/>
              </a:rPr>
              <a:t>Violation</a:t>
            </a:r>
            <a:r>
              <a:rPr lang="en-US" dirty="0"/>
              <a:t> Levels</a:t>
            </a:r>
            <a:endParaRPr lang="en-ZA" dirty="0"/>
          </a:p>
        </p:txBody>
      </p:sp>
      <p:sp>
        <p:nvSpPr>
          <p:cNvPr id="3" name="Slide Number Placeholder 2">
            <a:extLst>
              <a:ext uri="{FF2B5EF4-FFF2-40B4-BE49-F238E27FC236}">
                <a16:creationId xmlns:a16="http://schemas.microsoft.com/office/drawing/2014/main" id="{71592F51-55CE-19DC-B632-AD19560BA9D1}"/>
              </a:ext>
            </a:extLst>
          </p:cNvPr>
          <p:cNvSpPr>
            <a:spLocks noGrp="1"/>
          </p:cNvSpPr>
          <p:nvPr>
            <p:ph type="sldNum" sz="quarter" idx="15"/>
          </p:nvPr>
        </p:nvSpPr>
        <p:spPr/>
        <p:txBody>
          <a:bodyPr anchor="ctr">
            <a:normAutofit/>
          </a:bodyPr>
          <a:lstStyle/>
          <a:p>
            <a:pPr>
              <a:spcAft>
                <a:spcPts val="600"/>
              </a:spcAft>
            </a:pPr>
            <a:fld id="{18D65601-5AE2-46FC-B138-694DDD2B510D}" type="slidenum">
              <a:rPr lang="en-US" smtClean="0"/>
              <a:pPr>
                <a:spcAft>
                  <a:spcPts val="600"/>
                </a:spcAft>
              </a:pPr>
              <a:t>5</a:t>
            </a:fld>
            <a:endParaRPr lang="en-US"/>
          </a:p>
        </p:txBody>
      </p:sp>
      <p:sp>
        <p:nvSpPr>
          <p:cNvPr id="16" name="TextBox 15">
            <a:extLst>
              <a:ext uri="{FF2B5EF4-FFF2-40B4-BE49-F238E27FC236}">
                <a16:creationId xmlns:a16="http://schemas.microsoft.com/office/drawing/2014/main" id="{F112A414-3480-6136-589A-2F906A82A69A}"/>
              </a:ext>
            </a:extLst>
          </p:cNvPr>
          <p:cNvSpPr txBox="1"/>
          <p:nvPr/>
        </p:nvSpPr>
        <p:spPr>
          <a:xfrm>
            <a:off x="1191613" y="1109667"/>
            <a:ext cx="10469445" cy="923330"/>
          </a:xfrm>
          <a:prstGeom prst="rect">
            <a:avLst/>
          </a:prstGeom>
          <a:noFill/>
        </p:spPr>
        <p:txBody>
          <a:bodyPr wrap="square" rtlCol="0">
            <a:spAutoFit/>
          </a:bodyPr>
          <a:lstStyle/>
          <a:p>
            <a:pPr marL="285750" indent="-285750">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There are five different levels of violations, with critical violation being most likely to contribute to food borne illnesses.</a:t>
            </a:r>
          </a:p>
          <a:p>
            <a:endParaRPr lang="en-US" dirty="0"/>
          </a:p>
        </p:txBody>
      </p:sp>
      <p:graphicFrame>
        <p:nvGraphicFramePr>
          <p:cNvPr id="27" name="Diagram 26">
            <a:extLst>
              <a:ext uri="{FF2B5EF4-FFF2-40B4-BE49-F238E27FC236}">
                <a16:creationId xmlns:a16="http://schemas.microsoft.com/office/drawing/2014/main" id="{7DDBF105-0286-C0A7-50FB-98E715AFE064}"/>
              </a:ext>
            </a:extLst>
          </p:cNvPr>
          <p:cNvGraphicFramePr/>
          <p:nvPr>
            <p:extLst>
              <p:ext uri="{D42A27DB-BD31-4B8C-83A1-F6EECF244321}">
                <p14:modId xmlns:p14="http://schemas.microsoft.com/office/powerpoint/2010/main" val="613980160"/>
              </p:ext>
            </p:extLst>
          </p:nvPr>
        </p:nvGraphicFramePr>
        <p:xfrm>
          <a:off x="1764546" y="1831073"/>
          <a:ext cx="8940872" cy="47644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24546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5AA6ED-97F0-825D-71BB-D4D461E7870C}"/>
              </a:ext>
            </a:extLst>
          </p:cNvPr>
          <p:cNvSpPr>
            <a:spLocks noGrp="1"/>
          </p:cNvSpPr>
          <p:nvPr>
            <p:ph type="title"/>
          </p:nvPr>
        </p:nvSpPr>
        <p:spPr>
          <a:xfrm>
            <a:off x="1520662" y="-59579"/>
            <a:ext cx="9150675" cy="1427585"/>
          </a:xfrm>
        </p:spPr>
        <p:txBody>
          <a:bodyPr anchor="ctr">
            <a:normAutofit/>
          </a:bodyPr>
          <a:lstStyle/>
          <a:p>
            <a:pPr algn="ctr"/>
            <a:r>
              <a:rPr lang="en-US" dirty="0">
                <a:latin typeface="Times New Roman" panose="02020603050405020304" pitchFamily="18" charset="0"/>
                <a:cs typeface="Times New Roman" panose="02020603050405020304" pitchFamily="18" charset="0"/>
              </a:rPr>
              <a:t>Violations Levels by the Boroughs</a:t>
            </a:r>
            <a:endParaRPr lang="en-ZA" dirty="0">
              <a:latin typeface="Times New Roman" panose="02020603050405020304" pitchFamily="18" charset="0"/>
              <a:cs typeface="Times New Roman" panose="02020603050405020304" pitchFamily="18" charset="0"/>
            </a:endParaRPr>
          </a:p>
        </p:txBody>
      </p:sp>
      <p:sp>
        <p:nvSpPr>
          <p:cNvPr id="28" name="Slide Number Placeholder 3">
            <a:extLst>
              <a:ext uri="{FF2B5EF4-FFF2-40B4-BE49-F238E27FC236}">
                <a16:creationId xmlns:a16="http://schemas.microsoft.com/office/drawing/2014/main" id="{D3E73245-6BE6-ED75-BD4C-4A75EAD87865}"/>
              </a:ext>
            </a:extLst>
          </p:cNvPr>
          <p:cNvSpPr>
            <a:spLocks noGrp="1"/>
          </p:cNvSpPr>
          <p:nvPr>
            <p:ph type="sldNum" sz="quarter" idx="15"/>
          </p:nvPr>
        </p:nvSpPr>
        <p:spPr/>
        <p:txBody>
          <a:bodyPr/>
          <a:lstStyle/>
          <a:p>
            <a:pPr>
              <a:spcAft>
                <a:spcPts val="600"/>
              </a:spcAft>
            </a:pPr>
            <a:fld id="{18D65601-5AE2-46FC-B138-694DDD2B510D}" type="slidenum">
              <a:rPr lang="en-US" smtClean="0"/>
              <a:pPr>
                <a:spcAft>
                  <a:spcPts val="600"/>
                </a:spcAft>
              </a:pPr>
              <a:t>6</a:t>
            </a:fld>
            <a:endParaRPr lang="en-US"/>
          </a:p>
        </p:txBody>
      </p:sp>
      <p:pic>
        <p:nvPicPr>
          <p:cNvPr id="15" name="Picture 14">
            <a:extLst>
              <a:ext uri="{FF2B5EF4-FFF2-40B4-BE49-F238E27FC236}">
                <a16:creationId xmlns:a16="http://schemas.microsoft.com/office/drawing/2014/main" id="{489480E6-ABD2-57BB-CA32-17BE51749F0E}"/>
              </a:ext>
            </a:extLst>
          </p:cNvPr>
          <p:cNvPicPr>
            <a:picLocks noChangeAspect="1"/>
          </p:cNvPicPr>
          <p:nvPr/>
        </p:nvPicPr>
        <p:blipFill>
          <a:blip r:embed="rId2"/>
          <a:stretch>
            <a:fillRect/>
          </a:stretch>
        </p:blipFill>
        <p:spPr>
          <a:xfrm>
            <a:off x="5276827" y="1701039"/>
            <a:ext cx="6558629" cy="3640042"/>
          </a:xfrm>
          <a:prstGeom prst="rect">
            <a:avLst/>
          </a:prstGeom>
          <a:noFill/>
        </p:spPr>
      </p:pic>
      <p:sp>
        <p:nvSpPr>
          <p:cNvPr id="2" name="Content Placeholder 1">
            <a:extLst>
              <a:ext uri="{FF2B5EF4-FFF2-40B4-BE49-F238E27FC236}">
                <a16:creationId xmlns:a16="http://schemas.microsoft.com/office/drawing/2014/main" id="{6059FD0C-3CC0-6307-C5F3-CCBE0B14A19F}"/>
              </a:ext>
            </a:extLst>
          </p:cNvPr>
          <p:cNvSpPr>
            <a:spLocks/>
          </p:cNvSpPr>
          <p:nvPr/>
        </p:nvSpPr>
        <p:spPr>
          <a:xfrm>
            <a:off x="1122383" y="1036250"/>
            <a:ext cx="3951062" cy="2484810"/>
          </a:xfrm>
          <a:prstGeom prst="rect">
            <a:avLst/>
          </a:prstGeom>
        </p:spPr>
        <p:txBody>
          <a:bodyPr anchor="t">
            <a:normAutofit lnSpcReduction="10000"/>
          </a:bodyPr>
          <a:lstStyle/>
          <a:p>
            <a:pPr marL="253746" indent="-253746" defTabSz="676656">
              <a:lnSpc>
                <a:spcPct val="90000"/>
              </a:lnSpc>
              <a:spcAft>
                <a:spcPts val="444"/>
              </a:spcAft>
              <a:buFont typeface="Arial" panose="020B0604020202020204" pitchFamily="34" charset="0"/>
              <a:buChar char="•"/>
            </a:pPr>
            <a:r>
              <a:rPr lang="en-US" sz="1600" kern="1200" dirty="0">
                <a:solidFill>
                  <a:schemeClr val="tx1"/>
                </a:solidFill>
                <a:latin typeface="Times New Roman" panose="02020603050405020304" pitchFamily="18" charset="0"/>
                <a:cs typeface="Times New Roman" panose="02020603050405020304" pitchFamily="18" charset="0"/>
              </a:rPr>
              <a:t>Brooklyn exhibits the highest number of critical violations indicating a significant  food </a:t>
            </a:r>
            <a:r>
              <a:rPr lang="en-US" sz="1600" kern="1200">
                <a:solidFill>
                  <a:schemeClr val="tx1"/>
                </a:solidFill>
                <a:latin typeface="Times New Roman" panose="02020603050405020304" pitchFamily="18" charset="0"/>
                <a:cs typeface="Times New Roman" panose="02020603050405020304" pitchFamily="18" charset="0"/>
              </a:rPr>
              <a:t>safety issue in </a:t>
            </a:r>
            <a:r>
              <a:rPr lang="en-US" sz="1600" kern="1200" dirty="0">
                <a:solidFill>
                  <a:schemeClr val="tx1"/>
                </a:solidFill>
                <a:latin typeface="Times New Roman" panose="02020603050405020304" pitchFamily="18" charset="0"/>
                <a:cs typeface="Times New Roman" panose="02020603050405020304" pitchFamily="18" charset="0"/>
              </a:rPr>
              <a:t>the Borough. This high count suggests a need for increased inspections and improved compliance with health regulations.</a:t>
            </a:r>
            <a:br>
              <a:rPr lang="en-US" sz="1600" kern="1200" dirty="0">
                <a:solidFill>
                  <a:schemeClr val="tx1"/>
                </a:solidFill>
                <a:latin typeface="Times New Roman" panose="02020603050405020304" pitchFamily="18" charset="0"/>
                <a:cs typeface="Times New Roman" panose="02020603050405020304" pitchFamily="18" charset="0"/>
              </a:rPr>
            </a:br>
            <a:endParaRPr lang="en-US" sz="1600" kern="1200" dirty="0">
              <a:solidFill>
                <a:schemeClr val="tx1"/>
              </a:solidFill>
              <a:latin typeface="Times New Roman" panose="02020603050405020304" pitchFamily="18" charset="0"/>
              <a:cs typeface="Times New Roman" panose="02020603050405020304" pitchFamily="18" charset="0"/>
            </a:endParaRPr>
          </a:p>
          <a:p>
            <a:pPr marL="253746" indent="-253746" defTabSz="676656">
              <a:lnSpc>
                <a:spcPct val="90000"/>
              </a:lnSpc>
              <a:spcAft>
                <a:spcPts val="444"/>
              </a:spcAft>
              <a:buFont typeface="Arial" panose="020B0604020202020204" pitchFamily="34" charset="0"/>
              <a:buChar char="•"/>
            </a:pPr>
            <a:r>
              <a:rPr lang="en-US" sz="1600" kern="1200" dirty="0">
                <a:solidFill>
                  <a:schemeClr val="tx1"/>
                </a:solidFill>
                <a:latin typeface="Times New Roman" panose="02020603050405020304" pitchFamily="18" charset="0"/>
                <a:cs typeface="Times New Roman" panose="02020603050405020304" pitchFamily="18" charset="0"/>
              </a:rPr>
              <a:t>The data reveals a worrying trend, the number of both general and critical violations cited in each borough is consistently higher than the instances of no violations cited. </a:t>
            </a:r>
            <a:endParaRPr lang="en-US" sz="2000" dirty="0">
              <a:latin typeface="Times New Roman" panose="02020603050405020304" pitchFamily="18" charset="0"/>
              <a:cs typeface="Times New Roman" panose="02020603050405020304" pitchFamily="18" charset="0"/>
            </a:endParaRPr>
          </a:p>
        </p:txBody>
      </p:sp>
      <p:sp>
        <p:nvSpPr>
          <p:cNvPr id="3" name="Slide Number Placeholder 2" hidden="1">
            <a:extLst>
              <a:ext uri="{FF2B5EF4-FFF2-40B4-BE49-F238E27FC236}">
                <a16:creationId xmlns:a16="http://schemas.microsoft.com/office/drawing/2014/main" id="{71592F51-55CE-19DC-B632-AD19560BA9D1}"/>
              </a:ext>
            </a:extLst>
          </p:cNvPr>
          <p:cNvSpPr>
            <a:spLocks/>
          </p:cNvSpPr>
          <p:nvPr/>
        </p:nvSpPr>
        <p:spPr>
          <a:xfrm>
            <a:off x="1450153" y="5552778"/>
            <a:ext cx="723297" cy="486619"/>
          </a:xfrm>
          <a:prstGeom prst="rect">
            <a:avLst/>
          </a:prstGeom>
        </p:spPr>
        <p:txBody>
          <a:bodyPr anchor="ctr">
            <a:normAutofit/>
          </a:bodyPr>
          <a:lstStyle/>
          <a:p>
            <a:pPr defTabSz="676656">
              <a:spcAft>
                <a:spcPts val="444"/>
              </a:spcAft>
            </a:pPr>
            <a:fld id="{18D65601-5AE2-46FC-B138-694DDD2B510D}" type="slidenum">
              <a:rPr lang="en-US" sz="1332" kern="1200">
                <a:solidFill>
                  <a:schemeClr val="tx1"/>
                </a:solidFill>
                <a:latin typeface="+mn-lt"/>
                <a:ea typeface="+mn-ea"/>
                <a:cs typeface="+mn-cs"/>
              </a:rPr>
              <a:pPr defTabSz="676656">
                <a:spcAft>
                  <a:spcPts val="444"/>
                </a:spcAft>
              </a:pPr>
              <a:t>6</a:t>
            </a:fld>
            <a:endParaRPr lang="en-US"/>
          </a:p>
        </p:txBody>
      </p:sp>
      <p:graphicFrame>
        <p:nvGraphicFramePr>
          <p:cNvPr id="8" name="Table 7">
            <a:extLst>
              <a:ext uri="{FF2B5EF4-FFF2-40B4-BE49-F238E27FC236}">
                <a16:creationId xmlns:a16="http://schemas.microsoft.com/office/drawing/2014/main" id="{22DFF727-1394-F3CF-67C5-12304A4AE7DD}"/>
              </a:ext>
            </a:extLst>
          </p:cNvPr>
          <p:cNvGraphicFramePr>
            <a:graphicFrameLocks noGrp="1"/>
          </p:cNvGraphicFramePr>
          <p:nvPr>
            <p:extLst>
              <p:ext uri="{D42A27DB-BD31-4B8C-83A1-F6EECF244321}">
                <p14:modId xmlns:p14="http://schemas.microsoft.com/office/powerpoint/2010/main" val="883448982"/>
              </p:ext>
            </p:extLst>
          </p:nvPr>
        </p:nvGraphicFramePr>
        <p:xfrm>
          <a:off x="1210873" y="3676822"/>
          <a:ext cx="3774081" cy="2484810"/>
        </p:xfrm>
        <a:graphic>
          <a:graphicData uri="http://schemas.openxmlformats.org/drawingml/2006/table">
            <a:tbl>
              <a:tblPr firstRow="1" bandRow="1">
                <a:tableStyleId>{72833802-FEF1-4C79-8D5D-14CF1EAF98D9}</a:tableStyleId>
              </a:tblPr>
              <a:tblGrid>
                <a:gridCol w="653530">
                  <a:extLst>
                    <a:ext uri="{9D8B030D-6E8A-4147-A177-3AD203B41FA5}">
                      <a16:colId xmlns:a16="http://schemas.microsoft.com/office/drawing/2014/main" val="1763589044"/>
                    </a:ext>
                  </a:extLst>
                </a:gridCol>
                <a:gridCol w="839464">
                  <a:extLst>
                    <a:ext uri="{9D8B030D-6E8A-4147-A177-3AD203B41FA5}">
                      <a16:colId xmlns:a16="http://schemas.microsoft.com/office/drawing/2014/main" val="3515185752"/>
                    </a:ext>
                  </a:extLst>
                </a:gridCol>
                <a:gridCol w="601534">
                  <a:extLst>
                    <a:ext uri="{9D8B030D-6E8A-4147-A177-3AD203B41FA5}">
                      <a16:colId xmlns:a16="http://schemas.microsoft.com/office/drawing/2014/main" val="2720595717"/>
                    </a:ext>
                  </a:extLst>
                </a:gridCol>
                <a:gridCol w="577346">
                  <a:extLst>
                    <a:ext uri="{9D8B030D-6E8A-4147-A177-3AD203B41FA5}">
                      <a16:colId xmlns:a16="http://schemas.microsoft.com/office/drawing/2014/main" val="2971622219"/>
                    </a:ext>
                  </a:extLst>
                </a:gridCol>
                <a:gridCol w="565046">
                  <a:extLst>
                    <a:ext uri="{9D8B030D-6E8A-4147-A177-3AD203B41FA5}">
                      <a16:colId xmlns:a16="http://schemas.microsoft.com/office/drawing/2014/main" val="512316772"/>
                    </a:ext>
                  </a:extLst>
                </a:gridCol>
                <a:gridCol w="537161">
                  <a:extLst>
                    <a:ext uri="{9D8B030D-6E8A-4147-A177-3AD203B41FA5}">
                      <a16:colId xmlns:a16="http://schemas.microsoft.com/office/drawing/2014/main" val="2136139708"/>
                    </a:ext>
                  </a:extLst>
                </a:gridCol>
              </a:tblGrid>
              <a:tr h="453434">
                <a:tc>
                  <a:txBody>
                    <a:bodyPr/>
                    <a:lstStyle/>
                    <a:p>
                      <a:pPr algn="l" fontAlgn="ctr"/>
                      <a:r>
                        <a:rPr lang="en-US" sz="1000" b="1" i="0" u="none" strike="noStrike" dirty="0">
                          <a:solidFill>
                            <a:srgbClr val="000000"/>
                          </a:solidFill>
                          <a:effectLst/>
                          <a:latin typeface="+mn-lt"/>
                        </a:rPr>
                        <a:t>Boroughs</a:t>
                      </a:r>
                    </a:p>
                  </a:txBody>
                  <a:tcPr marL="7620" marR="7620" marT="7620" marB="0" anchor="ctr"/>
                </a:tc>
                <a:tc>
                  <a:txBody>
                    <a:bodyPr/>
                    <a:lstStyle/>
                    <a:p>
                      <a:pPr algn="ctr" fontAlgn="ctr"/>
                      <a:r>
                        <a:rPr lang="en-US" sz="1000" b="1" i="0" u="none" strike="noStrike" dirty="0">
                          <a:solidFill>
                            <a:srgbClr val="000000"/>
                          </a:solidFill>
                          <a:effectLst/>
                          <a:latin typeface="+mn-lt"/>
                        </a:rPr>
                        <a:t>Administrative Violation</a:t>
                      </a:r>
                    </a:p>
                  </a:txBody>
                  <a:tcPr marL="7620" marR="7620" marT="7620" marB="0" anchor="ctr"/>
                </a:tc>
                <a:tc>
                  <a:txBody>
                    <a:bodyPr/>
                    <a:lstStyle/>
                    <a:p>
                      <a:pPr algn="ctr" fontAlgn="ctr"/>
                      <a:r>
                        <a:rPr lang="en-US" sz="1000" b="1" i="0" u="none" strike="noStrike">
                          <a:solidFill>
                            <a:srgbClr val="000000"/>
                          </a:solidFill>
                          <a:effectLst/>
                          <a:latin typeface="+mn-lt"/>
                        </a:rPr>
                        <a:t>Critical Violation</a:t>
                      </a:r>
                    </a:p>
                  </a:txBody>
                  <a:tcPr marL="7620" marR="7620" marT="7620" marB="0" anchor="ctr"/>
                </a:tc>
                <a:tc>
                  <a:txBody>
                    <a:bodyPr/>
                    <a:lstStyle/>
                    <a:p>
                      <a:pPr algn="ctr" fontAlgn="ctr"/>
                      <a:r>
                        <a:rPr lang="en-US" sz="1000" b="1" i="0" u="none" strike="noStrike" dirty="0">
                          <a:solidFill>
                            <a:srgbClr val="000000"/>
                          </a:solidFill>
                          <a:effectLst/>
                          <a:latin typeface="+mn-lt"/>
                        </a:rPr>
                        <a:t>General Violation</a:t>
                      </a:r>
                    </a:p>
                  </a:txBody>
                  <a:tcPr marL="7620" marR="7620" marT="7620" marB="0" anchor="ctr"/>
                </a:tc>
                <a:tc>
                  <a:txBody>
                    <a:bodyPr/>
                    <a:lstStyle/>
                    <a:p>
                      <a:pPr algn="ctr" fontAlgn="ctr"/>
                      <a:r>
                        <a:rPr lang="en-US" sz="1000" b="1" i="0" u="none" strike="noStrike" dirty="0">
                          <a:solidFill>
                            <a:srgbClr val="000000"/>
                          </a:solidFill>
                          <a:effectLst/>
                          <a:latin typeface="+mn-lt"/>
                        </a:rPr>
                        <a:t>No Violations Cited</a:t>
                      </a:r>
                    </a:p>
                  </a:txBody>
                  <a:tcPr marL="7620" marR="7620" marT="7620" marB="0" anchor="ctr"/>
                </a:tc>
                <a:tc>
                  <a:txBody>
                    <a:bodyPr/>
                    <a:lstStyle/>
                    <a:p>
                      <a:pPr algn="ctr" fontAlgn="ctr"/>
                      <a:r>
                        <a:rPr lang="en-US" sz="1000" b="1" i="0" u="none" strike="noStrike">
                          <a:solidFill>
                            <a:srgbClr val="000000"/>
                          </a:solidFill>
                          <a:effectLst/>
                          <a:latin typeface="+mn-lt"/>
                        </a:rPr>
                        <a:t>Nutrition Violation</a:t>
                      </a:r>
                    </a:p>
                  </a:txBody>
                  <a:tcPr marL="7620" marR="7620" marT="7620" marB="0" anchor="ctr"/>
                </a:tc>
                <a:extLst>
                  <a:ext uri="{0D108BD9-81ED-4DB2-BD59-A6C34878D82A}">
                    <a16:rowId xmlns:a16="http://schemas.microsoft.com/office/drawing/2014/main" val="2192103850"/>
                  </a:ext>
                </a:extLst>
              </a:tr>
              <a:tr h="403998">
                <a:tc>
                  <a:txBody>
                    <a:bodyPr/>
                    <a:lstStyle/>
                    <a:p>
                      <a:pPr algn="l" fontAlgn="ctr"/>
                      <a:r>
                        <a:rPr lang="en-US" sz="1000" b="0" i="0" u="none" strike="noStrike">
                          <a:solidFill>
                            <a:srgbClr val="000000"/>
                          </a:solidFill>
                          <a:effectLst/>
                          <a:latin typeface="+mn-lt"/>
                        </a:rPr>
                        <a:t>Bronx</a:t>
                      </a:r>
                    </a:p>
                  </a:txBody>
                  <a:tcPr marL="7620" marR="7620" marT="7620" marB="0" anchor="ctr"/>
                </a:tc>
                <a:tc>
                  <a:txBody>
                    <a:bodyPr/>
                    <a:lstStyle/>
                    <a:p>
                      <a:pPr algn="ctr" fontAlgn="ctr"/>
                      <a:r>
                        <a:rPr lang="en-US" sz="1000" b="0" i="0" u="none" strike="noStrike" dirty="0">
                          <a:solidFill>
                            <a:srgbClr val="000000"/>
                          </a:solidFill>
                          <a:effectLst/>
                          <a:latin typeface="+mn-lt"/>
                        </a:rPr>
                        <a:t>330</a:t>
                      </a:r>
                    </a:p>
                  </a:txBody>
                  <a:tcPr marL="7620" marR="7620" marT="7620" marB="0" anchor="ctr"/>
                </a:tc>
                <a:tc>
                  <a:txBody>
                    <a:bodyPr/>
                    <a:lstStyle/>
                    <a:p>
                      <a:pPr algn="ctr" fontAlgn="ctr"/>
                      <a:r>
                        <a:rPr lang="en-US" sz="1000" b="0" i="0" u="none" strike="noStrike" dirty="0">
                          <a:solidFill>
                            <a:srgbClr val="000000"/>
                          </a:solidFill>
                          <a:effectLst/>
                          <a:latin typeface="+mn-lt"/>
                        </a:rPr>
                        <a:t>867</a:t>
                      </a:r>
                    </a:p>
                  </a:txBody>
                  <a:tcPr marL="7620" marR="7620" marT="7620" marB="0" anchor="ctr"/>
                </a:tc>
                <a:tc>
                  <a:txBody>
                    <a:bodyPr/>
                    <a:lstStyle/>
                    <a:p>
                      <a:pPr algn="ctr" fontAlgn="ctr"/>
                      <a:r>
                        <a:rPr lang="en-US" sz="1000" b="0" i="0" u="none" strike="noStrike">
                          <a:solidFill>
                            <a:srgbClr val="000000"/>
                          </a:solidFill>
                          <a:effectLst/>
                          <a:latin typeface="+mn-lt"/>
                        </a:rPr>
                        <a:t>1687</a:t>
                      </a:r>
                    </a:p>
                  </a:txBody>
                  <a:tcPr marL="7620" marR="7620" marT="7620" marB="0" anchor="ctr"/>
                </a:tc>
                <a:tc>
                  <a:txBody>
                    <a:bodyPr/>
                    <a:lstStyle/>
                    <a:p>
                      <a:pPr algn="ctr" fontAlgn="ctr"/>
                      <a:r>
                        <a:rPr lang="en-US" sz="1000" b="0" i="0" u="none" strike="noStrike">
                          <a:solidFill>
                            <a:srgbClr val="000000"/>
                          </a:solidFill>
                          <a:effectLst/>
                          <a:latin typeface="+mn-lt"/>
                        </a:rPr>
                        <a:t>714</a:t>
                      </a:r>
                    </a:p>
                  </a:txBody>
                  <a:tcPr marL="7620" marR="7620" marT="7620" marB="0" anchor="ctr"/>
                </a:tc>
                <a:tc>
                  <a:txBody>
                    <a:bodyPr/>
                    <a:lstStyle/>
                    <a:p>
                      <a:pPr algn="ctr" fontAlgn="ctr"/>
                      <a:r>
                        <a:rPr lang="en-US" sz="1000" b="0" i="0" u="none" strike="noStrike">
                          <a:solidFill>
                            <a:srgbClr val="000000"/>
                          </a:solidFill>
                          <a:effectLst/>
                          <a:latin typeface="+mn-lt"/>
                        </a:rPr>
                        <a:t>7</a:t>
                      </a:r>
                    </a:p>
                  </a:txBody>
                  <a:tcPr marL="7620" marR="7620" marT="7620" marB="0" anchor="ctr"/>
                </a:tc>
                <a:extLst>
                  <a:ext uri="{0D108BD9-81ED-4DB2-BD59-A6C34878D82A}">
                    <a16:rowId xmlns:a16="http://schemas.microsoft.com/office/drawing/2014/main" val="3190831558"/>
                  </a:ext>
                </a:extLst>
              </a:tr>
              <a:tr h="403998">
                <a:tc>
                  <a:txBody>
                    <a:bodyPr/>
                    <a:lstStyle/>
                    <a:p>
                      <a:pPr algn="l" fontAlgn="ctr"/>
                      <a:r>
                        <a:rPr lang="en-US" sz="1000" b="0" i="0" u="none" strike="noStrike">
                          <a:solidFill>
                            <a:srgbClr val="000000"/>
                          </a:solidFill>
                          <a:effectLst/>
                          <a:latin typeface="+mn-lt"/>
                        </a:rPr>
                        <a:t>Brooklyn</a:t>
                      </a:r>
                    </a:p>
                  </a:txBody>
                  <a:tcPr marL="7620" marR="7620" marT="7620" marB="0" anchor="ctr"/>
                </a:tc>
                <a:tc>
                  <a:txBody>
                    <a:bodyPr/>
                    <a:lstStyle/>
                    <a:p>
                      <a:pPr algn="ctr" fontAlgn="ctr"/>
                      <a:r>
                        <a:rPr lang="en-US" sz="1000" b="0" i="0" u="none" strike="noStrike">
                          <a:solidFill>
                            <a:srgbClr val="000000"/>
                          </a:solidFill>
                          <a:effectLst/>
                          <a:latin typeface="+mn-lt"/>
                        </a:rPr>
                        <a:t>684</a:t>
                      </a:r>
                    </a:p>
                  </a:txBody>
                  <a:tcPr marL="7620" marR="7620" marT="7620" marB="0" anchor="ctr"/>
                </a:tc>
                <a:tc>
                  <a:txBody>
                    <a:bodyPr/>
                    <a:lstStyle/>
                    <a:p>
                      <a:pPr algn="ctr" fontAlgn="ctr"/>
                      <a:r>
                        <a:rPr lang="en-US" sz="1000" b="0" i="0" u="none" strike="noStrike">
                          <a:solidFill>
                            <a:srgbClr val="000000"/>
                          </a:solidFill>
                          <a:effectLst/>
                          <a:latin typeface="+mn-lt"/>
                        </a:rPr>
                        <a:t>3658</a:t>
                      </a:r>
                    </a:p>
                  </a:txBody>
                  <a:tcPr marL="7620" marR="7620" marT="7620" marB="0" anchor="ctr"/>
                </a:tc>
                <a:tc>
                  <a:txBody>
                    <a:bodyPr/>
                    <a:lstStyle/>
                    <a:p>
                      <a:pPr algn="ctr" fontAlgn="ctr"/>
                      <a:r>
                        <a:rPr lang="en-US" sz="1000" b="0" i="0" u="none" strike="noStrike">
                          <a:solidFill>
                            <a:srgbClr val="000000"/>
                          </a:solidFill>
                          <a:effectLst/>
                          <a:latin typeface="+mn-lt"/>
                        </a:rPr>
                        <a:t>5273</a:t>
                      </a:r>
                    </a:p>
                  </a:txBody>
                  <a:tcPr marL="7620" marR="7620" marT="7620" marB="0" anchor="ctr"/>
                </a:tc>
                <a:tc>
                  <a:txBody>
                    <a:bodyPr/>
                    <a:lstStyle/>
                    <a:p>
                      <a:pPr algn="ctr" fontAlgn="ctr"/>
                      <a:r>
                        <a:rPr lang="en-US" sz="1000" b="0" i="0" u="none" strike="noStrike">
                          <a:solidFill>
                            <a:srgbClr val="000000"/>
                          </a:solidFill>
                          <a:effectLst/>
                          <a:latin typeface="+mn-lt"/>
                        </a:rPr>
                        <a:t>883</a:t>
                      </a:r>
                    </a:p>
                  </a:txBody>
                  <a:tcPr marL="7620" marR="7620" marT="7620" marB="0" anchor="ctr"/>
                </a:tc>
                <a:tc>
                  <a:txBody>
                    <a:bodyPr/>
                    <a:lstStyle/>
                    <a:p>
                      <a:pPr algn="ctr" fontAlgn="ctr"/>
                      <a:r>
                        <a:rPr lang="en-US" sz="1000" b="0" i="0" u="none" strike="noStrike">
                          <a:solidFill>
                            <a:srgbClr val="000000"/>
                          </a:solidFill>
                          <a:effectLst/>
                          <a:latin typeface="+mn-lt"/>
                        </a:rPr>
                        <a:t>56</a:t>
                      </a:r>
                    </a:p>
                  </a:txBody>
                  <a:tcPr marL="7620" marR="7620" marT="7620" marB="0" anchor="ctr"/>
                </a:tc>
                <a:extLst>
                  <a:ext uri="{0D108BD9-81ED-4DB2-BD59-A6C34878D82A}">
                    <a16:rowId xmlns:a16="http://schemas.microsoft.com/office/drawing/2014/main" val="2963265741"/>
                  </a:ext>
                </a:extLst>
              </a:tr>
              <a:tr h="403998">
                <a:tc>
                  <a:txBody>
                    <a:bodyPr/>
                    <a:lstStyle/>
                    <a:p>
                      <a:pPr algn="l" fontAlgn="ctr"/>
                      <a:r>
                        <a:rPr lang="en-US" sz="1000" b="0" i="0" u="none" strike="noStrike">
                          <a:solidFill>
                            <a:srgbClr val="000000"/>
                          </a:solidFill>
                          <a:effectLst/>
                          <a:latin typeface="+mn-lt"/>
                        </a:rPr>
                        <a:t>Manhattan</a:t>
                      </a:r>
                    </a:p>
                  </a:txBody>
                  <a:tcPr marL="7620" marR="7620" marT="7620" marB="0" anchor="ctr"/>
                </a:tc>
                <a:tc>
                  <a:txBody>
                    <a:bodyPr/>
                    <a:lstStyle/>
                    <a:p>
                      <a:pPr algn="ctr" fontAlgn="ctr"/>
                      <a:r>
                        <a:rPr lang="en-US" sz="1000" b="0" i="0" u="none" strike="noStrike">
                          <a:solidFill>
                            <a:srgbClr val="000000"/>
                          </a:solidFill>
                          <a:effectLst/>
                          <a:latin typeface="+mn-lt"/>
                        </a:rPr>
                        <a:t>305</a:t>
                      </a:r>
                    </a:p>
                  </a:txBody>
                  <a:tcPr marL="7620" marR="7620" marT="7620" marB="0" anchor="ctr"/>
                </a:tc>
                <a:tc>
                  <a:txBody>
                    <a:bodyPr/>
                    <a:lstStyle/>
                    <a:p>
                      <a:pPr algn="ctr" fontAlgn="ctr"/>
                      <a:r>
                        <a:rPr lang="en-US" sz="1000" b="0" i="0" u="none" strike="noStrike">
                          <a:solidFill>
                            <a:srgbClr val="000000"/>
                          </a:solidFill>
                          <a:effectLst/>
                          <a:latin typeface="+mn-lt"/>
                        </a:rPr>
                        <a:t>1297</a:t>
                      </a:r>
                    </a:p>
                  </a:txBody>
                  <a:tcPr marL="7620" marR="7620" marT="7620" marB="0" anchor="ctr"/>
                </a:tc>
                <a:tc>
                  <a:txBody>
                    <a:bodyPr/>
                    <a:lstStyle/>
                    <a:p>
                      <a:pPr algn="ctr" fontAlgn="ctr"/>
                      <a:r>
                        <a:rPr lang="en-US" sz="1000" b="0" i="0" u="none" strike="noStrike">
                          <a:solidFill>
                            <a:srgbClr val="000000"/>
                          </a:solidFill>
                          <a:effectLst/>
                          <a:latin typeface="+mn-lt"/>
                        </a:rPr>
                        <a:t>2086</a:t>
                      </a:r>
                    </a:p>
                  </a:txBody>
                  <a:tcPr marL="7620" marR="7620" marT="7620" marB="0" anchor="ctr"/>
                </a:tc>
                <a:tc>
                  <a:txBody>
                    <a:bodyPr/>
                    <a:lstStyle/>
                    <a:p>
                      <a:pPr algn="ctr" fontAlgn="ctr"/>
                      <a:r>
                        <a:rPr lang="en-US" sz="1000" b="0" i="0" u="none" strike="noStrike">
                          <a:solidFill>
                            <a:srgbClr val="000000"/>
                          </a:solidFill>
                          <a:effectLst/>
                          <a:latin typeface="+mn-lt"/>
                        </a:rPr>
                        <a:t>565</a:t>
                      </a:r>
                    </a:p>
                  </a:txBody>
                  <a:tcPr marL="7620" marR="7620" marT="7620" marB="0" anchor="ctr"/>
                </a:tc>
                <a:tc>
                  <a:txBody>
                    <a:bodyPr/>
                    <a:lstStyle/>
                    <a:p>
                      <a:pPr algn="ctr" fontAlgn="ctr"/>
                      <a:r>
                        <a:rPr lang="en-US" sz="1000" b="0" i="0" u="none" strike="noStrike">
                          <a:solidFill>
                            <a:srgbClr val="000000"/>
                          </a:solidFill>
                          <a:effectLst/>
                          <a:latin typeface="+mn-lt"/>
                        </a:rPr>
                        <a:t>24</a:t>
                      </a:r>
                    </a:p>
                  </a:txBody>
                  <a:tcPr marL="7620" marR="7620" marT="7620" marB="0" anchor="ctr"/>
                </a:tc>
                <a:extLst>
                  <a:ext uri="{0D108BD9-81ED-4DB2-BD59-A6C34878D82A}">
                    <a16:rowId xmlns:a16="http://schemas.microsoft.com/office/drawing/2014/main" val="1911251090"/>
                  </a:ext>
                </a:extLst>
              </a:tr>
              <a:tr h="403998">
                <a:tc>
                  <a:txBody>
                    <a:bodyPr/>
                    <a:lstStyle/>
                    <a:p>
                      <a:pPr algn="l" fontAlgn="ctr"/>
                      <a:r>
                        <a:rPr lang="en-US" sz="1000" b="0" i="0" u="none" strike="noStrike">
                          <a:solidFill>
                            <a:srgbClr val="000000"/>
                          </a:solidFill>
                          <a:effectLst/>
                          <a:latin typeface="+mn-lt"/>
                        </a:rPr>
                        <a:t>Queens</a:t>
                      </a:r>
                    </a:p>
                  </a:txBody>
                  <a:tcPr marL="7620" marR="7620" marT="7620" marB="0" anchor="ctr"/>
                </a:tc>
                <a:tc>
                  <a:txBody>
                    <a:bodyPr/>
                    <a:lstStyle/>
                    <a:p>
                      <a:pPr algn="ctr" fontAlgn="ctr"/>
                      <a:r>
                        <a:rPr lang="en-US" sz="1000" b="0" i="0" u="none" strike="noStrike">
                          <a:solidFill>
                            <a:srgbClr val="000000"/>
                          </a:solidFill>
                          <a:effectLst/>
                          <a:latin typeface="+mn-lt"/>
                        </a:rPr>
                        <a:t>243</a:t>
                      </a:r>
                    </a:p>
                  </a:txBody>
                  <a:tcPr marL="7620" marR="7620" marT="7620" marB="0" anchor="ctr"/>
                </a:tc>
                <a:tc>
                  <a:txBody>
                    <a:bodyPr/>
                    <a:lstStyle/>
                    <a:p>
                      <a:pPr algn="ctr" fontAlgn="ctr"/>
                      <a:r>
                        <a:rPr lang="en-US" sz="1000" b="0" i="0" u="none" strike="noStrike">
                          <a:solidFill>
                            <a:srgbClr val="000000"/>
                          </a:solidFill>
                          <a:effectLst/>
                          <a:latin typeface="+mn-lt"/>
                        </a:rPr>
                        <a:t>1580</a:t>
                      </a:r>
                    </a:p>
                  </a:txBody>
                  <a:tcPr marL="7620" marR="7620" marT="7620" marB="0" anchor="ctr"/>
                </a:tc>
                <a:tc>
                  <a:txBody>
                    <a:bodyPr/>
                    <a:lstStyle/>
                    <a:p>
                      <a:pPr algn="ctr" fontAlgn="ctr"/>
                      <a:r>
                        <a:rPr lang="en-US" sz="1000" b="0" i="0" u="none" strike="noStrike">
                          <a:solidFill>
                            <a:srgbClr val="000000"/>
                          </a:solidFill>
                          <a:effectLst/>
                          <a:latin typeface="+mn-lt"/>
                        </a:rPr>
                        <a:t>2437</a:t>
                      </a:r>
                    </a:p>
                  </a:txBody>
                  <a:tcPr marL="7620" marR="7620" marT="7620" marB="0" anchor="ctr"/>
                </a:tc>
                <a:tc>
                  <a:txBody>
                    <a:bodyPr/>
                    <a:lstStyle/>
                    <a:p>
                      <a:pPr algn="ctr" fontAlgn="ctr"/>
                      <a:r>
                        <a:rPr lang="en-US" sz="1000" b="0" i="0" u="none" strike="noStrike">
                          <a:solidFill>
                            <a:srgbClr val="000000"/>
                          </a:solidFill>
                          <a:effectLst/>
                          <a:latin typeface="+mn-lt"/>
                        </a:rPr>
                        <a:t>735</a:t>
                      </a:r>
                    </a:p>
                  </a:txBody>
                  <a:tcPr marL="7620" marR="7620" marT="7620" marB="0" anchor="ctr"/>
                </a:tc>
                <a:tc>
                  <a:txBody>
                    <a:bodyPr/>
                    <a:lstStyle/>
                    <a:p>
                      <a:pPr algn="ctr" fontAlgn="ctr"/>
                      <a:r>
                        <a:rPr lang="en-US" sz="1000" b="0" i="0" u="none" strike="noStrike" dirty="0">
                          <a:solidFill>
                            <a:srgbClr val="000000"/>
                          </a:solidFill>
                          <a:effectLst/>
                          <a:latin typeface="+mn-lt"/>
                        </a:rPr>
                        <a:t>12</a:t>
                      </a:r>
                    </a:p>
                  </a:txBody>
                  <a:tcPr marL="7620" marR="7620" marT="7620" marB="0" anchor="ctr"/>
                </a:tc>
                <a:extLst>
                  <a:ext uri="{0D108BD9-81ED-4DB2-BD59-A6C34878D82A}">
                    <a16:rowId xmlns:a16="http://schemas.microsoft.com/office/drawing/2014/main" val="2606498427"/>
                  </a:ext>
                </a:extLst>
              </a:tr>
              <a:tr h="403998">
                <a:tc>
                  <a:txBody>
                    <a:bodyPr/>
                    <a:lstStyle/>
                    <a:p>
                      <a:pPr algn="l" fontAlgn="ctr"/>
                      <a:r>
                        <a:rPr lang="en-US" sz="1000" b="0" i="0" u="none" strike="noStrike">
                          <a:solidFill>
                            <a:srgbClr val="000000"/>
                          </a:solidFill>
                          <a:effectLst/>
                          <a:latin typeface="+mn-lt"/>
                        </a:rPr>
                        <a:t>Staten Island</a:t>
                      </a:r>
                    </a:p>
                  </a:txBody>
                  <a:tcPr marL="7620" marR="7620" marT="7620" marB="0" anchor="ctr"/>
                </a:tc>
                <a:tc>
                  <a:txBody>
                    <a:bodyPr/>
                    <a:lstStyle/>
                    <a:p>
                      <a:pPr algn="ctr" fontAlgn="ctr"/>
                      <a:r>
                        <a:rPr lang="en-US" sz="1000" b="0" i="0" u="none" strike="noStrike">
                          <a:solidFill>
                            <a:srgbClr val="000000"/>
                          </a:solidFill>
                          <a:effectLst/>
                          <a:latin typeface="+mn-lt"/>
                        </a:rPr>
                        <a:t>81</a:t>
                      </a:r>
                    </a:p>
                  </a:txBody>
                  <a:tcPr marL="7620" marR="7620" marT="7620" marB="0" anchor="ctr"/>
                </a:tc>
                <a:tc>
                  <a:txBody>
                    <a:bodyPr/>
                    <a:lstStyle/>
                    <a:p>
                      <a:pPr algn="ctr" fontAlgn="ctr"/>
                      <a:r>
                        <a:rPr lang="en-US" sz="1000" b="0" i="0" u="none" strike="noStrike">
                          <a:solidFill>
                            <a:srgbClr val="000000"/>
                          </a:solidFill>
                          <a:effectLst/>
                          <a:latin typeface="+mn-lt"/>
                        </a:rPr>
                        <a:t>281</a:t>
                      </a:r>
                    </a:p>
                  </a:txBody>
                  <a:tcPr marL="7620" marR="7620" marT="7620" marB="0" anchor="ctr"/>
                </a:tc>
                <a:tc>
                  <a:txBody>
                    <a:bodyPr/>
                    <a:lstStyle/>
                    <a:p>
                      <a:pPr algn="ctr" fontAlgn="ctr"/>
                      <a:r>
                        <a:rPr lang="en-US" sz="1000" b="0" i="0" u="none" strike="noStrike">
                          <a:solidFill>
                            <a:srgbClr val="000000"/>
                          </a:solidFill>
                          <a:effectLst/>
                          <a:latin typeface="+mn-lt"/>
                        </a:rPr>
                        <a:t>507</a:t>
                      </a:r>
                    </a:p>
                  </a:txBody>
                  <a:tcPr marL="7620" marR="7620" marT="7620" marB="0" anchor="ctr"/>
                </a:tc>
                <a:tc>
                  <a:txBody>
                    <a:bodyPr/>
                    <a:lstStyle/>
                    <a:p>
                      <a:pPr algn="ctr" fontAlgn="ctr"/>
                      <a:r>
                        <a:rPr lang="en-US" sz="1000" b="0" i="0" u="none" strike="noStrike">
                          <a:solidFill>
                            <a:srgbClr val="000000"/>
                          </a:solidFill>
                          <a:effectLst/>
                          <a:latin typeface="+mn-lt"/>
                        </a:rPr>
                        <a:t>194</a:t>
                      </a:r>
                    </a:p>
                  </a:txBody>
                  <a:tcPr marL="7620" marR="7620" marT="7620" marB="0" anchor="ctr"/>
                </a:tc>
                <a:tc>
                  <a:txBody>
                    <a:bodyPr/>
                    <a:lstStyle/>
                    <a:p>
                      <a:pPr algn="ctr" fontAlgn="ctr"/>
                      <a:r>
                        <a:rPr lang="en-US" sz="1000" b="0" i="0" u="none" strike="noStrike" dirty="0">
                          <a:solidFill>
                            <a:srgbClr val="000000"/>
                          </a:solidFill>
                          <a:effectLst/>
                          <a:latin typeface="+mn-lt"/>
                        </a:rPr>
                        <a:t>8</a:t>
                      </a:r>
                    </a:p>
                  </a:txBody>
                  <a:tcPr marL="7620" marR="7620" marT="7620" marB="0" anchor="ctr"/>
                </a:tc>
                <a:extLst>
                  <a:ext uri="{0D108BD9-81ED-4DB2-BD59-A6C34878D82A}">
                    <a16:rowId xmlns:a16="http://schemas.microsoft.com/office/drawing/2014/main" val="1393006388"/>
                  </a:ext>
                </a:extLst>
              </a:tr>
            </a:tbl>
          </a:graphicData>
        </a:graphic>
      </p:graphicFrame>
    </p:spTree>
    <p:extLst>
      <p:ext uri="{BB962C8B-B14F-4D97-AF65-F5344CB8AC3E}">
        <p14:creationId xmlns:p14="http://schemas.microsoft.com/office/powerpoint/2010/main" val="3109993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FD29C527-9812-CC93-06ED-B5983377B763}"/>
              </a:ext>
            </a:extLst>
          </p:cNvPr>
          <p:cNvSpPr>
            <a:spLocks noGrp="1"/>
          </p:cNvSpPr>
          <p:nvPr>
            <p:ph type="title"/>
          </p:nvPr>
        </p:nvSpPr>
        <p:spPr>
          <a:xfrm>
            <a:off x="2776506" y="354551"/>
            <a:ext cx="7370385" cy="1427585"/>
          </a:xfrm>
        </p:spPr>
        <p:txBody>
          <a:bodyPr>
            <a:normAutofit/>
          </a:bodyPr>
          <a:lstStyle/>
          <a:p>
            <a:r>
              <a:rPr lang="en-US" sz="3800" dirty="0">
                <a:latin typeface="Times New Roman" panose="02020603050405020304" pitchFamily="18" charset="0"/>
                <a:cs typeface="Times New Roman" panose="02020603050405020304" pitchFamily="18" charset="0"/>
              </a:rPr>
              <a:t>Critical Violation Trends by Year and Borough</a:t>
            </a:r>
          </a:p>
        </p:txBody>
      </p:sp>
      <p:pic>
        <p:nvPicPr>
          <p:cNvPr id="8" name="Content Placeholder 7">
            <a:extLst>
              <a:ext uri="{FF2B5EF4-FFF2-40B4-BE49-F238E27FC236}">
                <a16:creationId xmlns:a16="http://schemas.microsoft.com/office/drawing/2014/main" id="{68A5E242-028B-823F-8DAB-6552A6CDCF17}"/>
              </a:ext>
            </a:extLst>
          </p:cNvPr>
          <p:cNvPicPr>
            <a:picLocks noGrp="1" noChangeAspect="1"/>
          </p:cNvPicPr>
          <p:nvPr>
            <p:ph sz="quarter" idx="12"/>
          </p:nvPr>
        </p:nvPicPr>
        <p:blipFill>
          <a:blip r:embed="rId2"/>
          <a:stretch>
            <a:fillRect/>
          </a:stretch>
        </p:blipFill>
        <p:spPr>
          <a:xfrm>
            <a:off x="2216067" y="1720684"/>
            <a:ext cx="8991705" cy="3057180"/>
          </a:xfrm>
          <a:noFill/>
        </p:spPr>
      </p:pic>
      <p:sp>
        <p:nvSpPr>
          <p:cNvPr id="4" name="Slide Number Placeholder 3">
            <a:extLst>
              <a:ext uri="{FF2B5EF4-FFF2-40B4-BE49-F238E27FC236}">
                <a16:creationId xmlns:a16="http://schemas.microsoft.com/office/drawing/2014/main" id="{031ED724-2CAF-25B3-1C40-EE4E63684C05}"/>
              </a:ext>
            </a:extLst>
          </p:cNvPr>
          <p:cNvSpPr>
            <a:spLocks noGrp="1"/>
          </p:cNvSpPr>
          <p:nvPr>
            <p:ph type="sldNum" sz="quarter" idx="15"/>
          </p:nvPr>
        </p:nvSpPr>
        <p:spPr/>
        <p:txBody>
          <a:bodyPr anchor="ctr">
            <a:normAutofit/>
          </a:bodyPr>
          <a:lstStyle/>
          <a:p>
            <a:pPr>
              <a:spcAft>
                <a:spcPts val="600"/>
              </a:spcAft>
            </a:pPr>
            <a:fld id="{18D65601-5AE2-46FC-B138-694DDD2B510D}" type="slidenum">
              <a:rPr lang="en-US" smtClean="0"/>
              <a:pPr>
                <a:spcAft>
                  <a:spcPts val="600"/>
                </a:spcAft>
              </a:pPr>
              <a:t>7</a:t>
            </a:fld>
            <a:endParaRPr lang="en-US"/>
          </a:p>
        </p:txBody>
      </p:sp>
      <p:sp>
        <p:nvSpPr>
          <p:cNvPr id="9" name="TextBox 8">
            <a:extLst>
              <a:ext uri="{FF2B5EF4-FFF2-40B4-BE49-F238E27FC236}">
                <a16:creationId xmlns:a16="http://schemas.microsoft.com/office/drawing/2014/main" id="{BBED6EAC-7BF1-8174-00DE-AFD8AB09A20B}"/>
              </a:ext>
            </a:extLst>
          </p:cNvPr>
          <p:cNvSpPr txBox="1"/>
          <p:nvPr/>
        </p:nvSpPr>
        <p:spPr>
          <a:xfrm>
            <a:off x="2005781" y="4957590"/>
            <a:ext cx="8495071" cy="120032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graph analyzes critical violation trends across the five boroughs from 2018-2024, highlighting a significant spike in 2019 and a notable decline in 2023.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Despite improvements in most areas, Brooklyn consistently shows higher violation numbers, indicating a need for targeted invention.</a:t>
            </a:r>
          </a:p>
        </p:txBody>
      </p:sp>
    </p:spTree>
    <p:extLst>
      <p:ext uri="{BB962C8B-B14F-4D97-AF65-F5344CB8AC3E}">
        <p14:creationId xmlns:p14="http://schemas.microsoft.com/office/powerpoint/2010/main" val="3379111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F291F-8927-F1E0-15BB-9A4216132FAA}"/>
              </a:ext>
            </a:extLst>
          </p:cNvPr>
          <p:cNvSpPr>
            <a:spLocks noGrp="1"/>
          </p:cNvSpPr>
          <p:nvPr>
            <p:ph type="title"/>
          </p:nvPr>
        </p:nvSpPr>
        <p:spPr>
          <a:xfrm>
            <a:off x="1444569" y="110260"/>
            <a:ext cx="9808773" cy="1259633"/>
          </a:xfrm>
        </p:spPr>
        <p:txBody>
          <a:bodyPr anchor="ctr">
            <a:normAutofit/>
          </a:bodyPr>
          <a:lstStyle/>
          <a:p>
            <a:pPr algn="ctr"/>
            <a:r>
              <a:rPr lang="en-US" dirty="0">
                <a:latin typeface="Times New Roman" panose="02020603050405020304" pitchFamily="18" charset="0"/>
                <a:cs typeface="Times New Roman" panose="02020603050405020304" pitchFamily="18" charset="0"/>
              </a:rPr>
              <a:t>Violation Levels by School Type</a:t>
            </a:r>
          </a:p>
        </p:txBody>
      </p:sp>
      <p:pic>
        <p:nvPicPr>
          <p:cNvPr id="6" name="Content Placeholder 5">
            <a:extLst>
              <a:ext uri="{FF2B5EF4-FFF2-40B4-BE49-F238E27FC236}">
                <a16:creationId xmlns:a16="http://schemas.microsoft.com/office/drawing/2014/main" id="{55568379-4804-7C4E-A3EB-CC069171789C}"/>
              </a:ext>
            </a:extLst>
          </p:cNvPr>
          <p:cNvPicPr>
            <a:picLocks noGrp="1" noChangeAspect="1"/>
          </p:cNvPicPr>
          <p:nvPr>
            <p:ph sz="quarter" idx="10"/>
          </p:nvPr>
        </p:nvPicPr>
        <p:blipFill>
          <a:blip r:embed="rId2"/>
          <a:stretch>
            <a:fillRect/>
          </a:stretch>
        </p:blipFill>
        <p:spPr>
          <a:xfrm>
            <a:off x="1444569" y="1178314"/>
            <a:ext cx="9513023" cy="3163080"/>
          </a:xfrm>
          <a:noFill/>
        </p:spPr>
      </p:pic>
      <p:sp>
        <p:nvSpPr>
          <p:cNvPr id="8" name="Content Placeholder 3">
            <a:extLst>
              <a:ext uri="{FF2B5EF4-FFF2-40B4-BE49-F238E27FC236}">
                <a16:creationId xmlns:a16="http://schemas.microsoft.com/office/drawing/2014/main" id="{E63F196A-3AD8-C71D-8B6B-32D631A2DD26}"/>
              </a:ext>
            </a:extLst>
          </p:cNvPr>
          <p:cNvSpPr>
            <a:spLocks noGrp="1"/>
          </p:cNvSpPr>
          <p:nvPr>
            <p:ph sz="quarter" idx="11"/>
          </p:nvPr>
        </p:nvSpPr>
        <p:spPr>
          <a:xfrm>
            <a:off x="1486740" y="4619945"/>
            <a:ext cx="9470852" cy="1751357"/>
          </a:xfrm>
        </p:spPr>
        <p:txBody>
          <a:bodyPr>
            <a:normAutofit fontScale="92500"/>
          </a:bodyPr>
          <a:lstStyle/>
          <a:p>
            <a:pPr marL="342900" indent="-342900">
              <a:spcAft>
                <a:spcPts val="0"/>
              </a:spcAft>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This chart displays the overall violation counts by school type, comparing private and public school cafeterias across different violation levels, with public schools having higher overall counts.</a:t>
            </a:r>
          </a:p>
          <a:p>
            <a:pPr marL="342900" indent="-342900">
              <a:spcAft>
                <a:spcPts val="0"/>
              </a:spcAft>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Notably, the higher tuition fees associated with private schools do not correlate with better cafeteria quality as both types of schools exhibits substantial administrative and critical violations.</a:t>
            </a:r>
          </a:p>
          <a:p>
            <a:pPr marL="342900" indent="-342900">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86525EF-E411-08E0-9B1B-F92B6F5CE76A}"/>
              </a:ext>
            </a:extLst>
          </p:cNvPr>
          <p:cNvSpPr>
            <a:spLocks noGrp="1"/>
          </p:cNvSpPr>
          <p:nvPr>
            <p:ph type="sldNum" sz="quarter" idx="15"/>
          </p:nvPr>
        </p:nvSpPr>
        <p:spPr/>
        <p:txBody>
          <a:bodyPr anchor="ctr">
            <a:normAutofit/>
          </a:bodyPr>
          <a:lstStyle/>
          <a:p>
            <a:pPr>
              <a:spcAft>
                <a:spcPts val="600"/>
              </a:spcAft>
            </a:pPr>
            <a:fld id="{18D65601-5AE2-46FC-B138-694DDD2B510D}" type="slidenum">
              <a:rPr lang="en-US" smtClean="0"/>
              <a:pPr>
                <a:spcAft>
                  <a:spcPts val="600"/>
                </a:spcAft>
              </a:pPr>
              <a:t>8</a:t>
            </a:fld>
            <a:endParaRPr lang="en-US"/>
          </a:p>
        </p:txBody>
      </p:sp>
    </p:spTree>
    <p:extLst>
      <p:ext uri="{BB962C8B-B14F-4D97-AF65-F5344CB8AC3E}">
        <p14:creationId xmlns:p14="http://schemas.microsoft.com/office/powerpoint/2010/main" val="192644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7B54B-5CEC-0F11-FAAC-D2FC7A0B53E4}"/>
              </a:ext>
            </a:extLst>
          </p:cNvPr>
          <p:cNvSpPr>
            <a:spLocks noGrp="1"/>
          </p:cNvSpPr>
          <p:nvPr>
            <p:ph type="title"/>
          </p:nvPr>
        </p:nvSpPr>
        <p:spPr>
          <a:xfrm>
            <a:off x="1381119" y="159723"/>
            <a:ext cx="9150675" cy="1427585"/>
          </a:xfrm>
        </p:spPr>
        <p:txBody>
          <a:bodyPr anchor="ctr">
            <a:normAutofit/>
          </a:bodyPr>
          <a:lstStyle/>
          <a:p>
            <a:r>
              <a:rPr lang="en-US"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8E4C3ACB-ED4F-FEA5-34BB-A20CC54A49E7}"/>
              </a:ext>
            </a:extLst>
          </p:cNvPr>
          <p:cNvSpPr>
            <a:spLocks noGrp="1"/>
          </p:cNvSpPr>
          <p:nvPr>
            <p:ph sz="quarter" idx="12"/>
          </p:nvPr>
        </p:nvSpPr>
        <p:spPr>
          <a:xfrm>
            <a:off x="1243468" y="1587308"/>
            <a:ext cx="5147500" cy="4119463"/>
          </a:xfrm>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In conclusion, Brooklyn has the highest number of critical food safety violations.</a:t>
            </a:r>
          </a:p>
          <a:p>
            <a:r>
              <a:rPr lang="en-US" dirty="0">
                <a:latin typeface="Times New Roman" panose="02020603050405020304" pitchFamily="18" charset="0"/>
                <a:cs typeface="Times New Roman" panose="02020603050405020304" pitchFamily="18" charset="0"/>
              </a:rPr>
              <a:t>While critical violations spiked in 2019 and declined in 2023, it is still concerning that the number of critical and general violations cited are significantly higher than instances of no violations cited. </a:t>
            </a:r>
          </a:p>
          <a:p>
            <a:r>
              <a:rPr lang="en-US" dirty="0">
                <a:latin typeface="Times New Roman" panose="02020603050405020304" pitchFamily="18" charset="0"/>
                <a:cs typeface="Times New Roman" panose="02020603050405020304" pitchFamily="18" charset="0"/>
              </a:rPr>
              <a:t>This indicates a need for increased inspections and compliance efforts across the board</a:t>
            </a:r>
          </a:p>
          <a:p>
            <a:r>
              <a:rPr lang="en-US" dirty="0">
                <a:latin typeface="Times New Roman" panose="02020603050405020304" pitchFamily="18" charset="0"/>
                <a:cs typeface="Times New Roman" panose="02020603050405020304" pitchFamily="18" charset="0"/>
              </a:rPr>
              <a:t>It is interesting to note that the higher tuition fees associated with private schools do not correlate with better cafeteria quality as both types of schools exhibits substantial administrative and critical violations.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D9931557-D60B-2898-8AE3-1884F1B00C7E}"/>
              </a:ext>
            </a:extLst>
          </p:cNvPr>
          <p:cNvSpPr>
            <a:spLocks noGrp="1"/>
          </p:cNvSpPr>
          <p:nvPr>
            <p:ph type="sldNum" sz="quarter" idx="15"/>
          </p:nvPr>
        </p:nvSpPr>
        <p:spPr/>
        <p:txBody>
          <a:bodyPr anchor="ctr">
            <a:normAutofit/>
          </a:bodyPr>
          <a:lstStyle/>
          <a:p>
            <a:pPr>
              <a:spcAft>
                <a:spcPts val="600"/>
              </a:spcAft>
            </a:pPr>
            <a:fld id="{18D65601-5AE2-46FC-B138-694DDD2B510D}" type="slidenum">
              <a:rPr lang="en-US" smtClean="0"/>
              <a:pPr>
                <a:spcAft>
                  <a:spcPts val="600"/>
                </a:spcAft>
              </a:pPr>
              <a:t>9</a:t>
            </a:fld>
            <a:endParaRPr lang="en-US"/>
          </a:p>
        </p:txBody>
      </p:sp>
      <p:pic>
        <p:nvPicPr>
          <p:cNvPr id="5122" name="Picture 2" descr="Free school lunch, breakfast application coming back to Kansas schools">
            <a:extLst>
              <a:ext uri="{FF2B5EF4-FFF2-40B4-BE49-F238E27FC236}">
                <a16:creationId xmlns:a16="http://schemas.microsoft.com/office/drawing/2014/main" id="{1098F625-A16D-F002-24C4-88321E5E80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6492" y="1931437"/>
            <a:ext cx="4887248" cy="3258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7587389"/>
      </p:ext>
    </p:extLst>
  </p:cSld>
  <p:clrMapOvr>
    <a:masterClrMapping/>
  </p:clrMapOvr>
</p:sld>
</file>

<file path=ppt/theme/theme1.xml><?xml version="1.0" encoding="utf-8"?>
<a:theme xmlns:a="http://schemas.openxmlformats.org/drawingml/2006/main" name="Custom">
  <a:themeElements>
    <a:clrScheme name="Custom 23">
      <a:dk1>
        <a:sysClr val="windowText" lastClr="000000"/>
      </a:dk1>
      <a:lt1>
        <a:sysClr val="window" lastClr="FFFFFF"/>
      </a:lt1>
      <a:dk2>
        <a:srgbClr val="44546A"/>
      </a:dk2>
      <a:lt2>
        <a:srgbClr val="E7E6E6"/>
      </a:lt2>
      <a:accent1>
        <a:srgbClr val="58696B"/>
      </a:accent1>
      <a:accent2>
        <a:srgbClr val="95B8BF"/>
      </a:accent2>
      <a:accent3>
        <a:srgbClr val="BFD4D9"/>
      </a:accent3>
      <a:accent4>
        <a:srgbClr val="5B4839"/>
      </a:accent4>
      <a:accent5>
        <a:srgbClr val="C3A398"/>
      </a:accent5>
      <a:accent6>
        <a:srgbClr val="CA553E"/>
      </a:accent6>
      <a:hlink>
        <a:srgbClr val="0563C1"/>
      </a:hlink>
      <a:folHlink>
        <a:srgbClr val="954F72"/>
      </a:folHlink>
    </a:clrScheme>
    <a:fontScheme name="Custom 30">
      <a:majorFont>
        <a:latin typeface="Tisa Offc Serif Pro"/>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accent5">
              <a:lumMod val="20000"/>
              <a:lumOff val="80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M78544816_Win32_SL_V10" id="{8934A6D9-B969-498F-A646-4B502FD69C4E}" vid="{AA78C1C8-456D-41A9-83FC-BC8B9A8EE3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B69E9DE5-EFFE-4262-A023-32732F0B66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E3707C-8CAB-4302-B7E1-D32E1543E05C}">
  <ds:schemaRefs>
    <ds:schemaRef ds:uri="http://schemas.microsoft.com/sharepoint/v3/contenttype/forms"/>
  </ds:schemaRefs>
</ds:datastoreItem>
</file>

<file path=customXml/itemProps3.xml><?xml version="1.0" encoding="utf-8"?>
<ds:datastoreItem xmlns:ds="http://schemas.openxmlformats.org/officeDocument/2006/customXml" ds:itemID="{3FDB7358-0BCB-4DEB-B717-C1D7CC555F0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253</TotalTime>
  <Words>857</Words>
  <Application>Microsoft Office PowerPoint</Application>
  <PresentationFormat>Widescreen</PresentationFormat>
  <Paragraphs>121</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Courier New</vt:lpstr>
      <vt:lpstr>Times New Roman</vt:lpstr>
      <vt:lpstr>Tisa Offc Serif Pro</vt:lpstr>
      <vt:lpstr>Univers Light</vt:lpstr>
      <vt:lpstr>Wingdings</vt:lpstr>
      <vt:lpstr>Custom</vt:lpstr>
      <vt:lpstr>Department of Health and Mental Hygiene (DOHMH) School Cafeteria Inspections </vt:lpstr>
      <vt:lpstr>Introduction</vt:lpstr>
      <vt:lpstr>Data Sources:</vt:lpstr>
      <vt:lpstr>Methodologies</vt:lpstr>
      <vt:lpstr>Violation Levels</vt:lpstr>
      <vt:lpstr>Violations Levels by the Boroughs</vt:lpstr>
      <vt:lpstr>Critical Violation Trends by Year and Borough</vt:lpstr>
      <vt:lpstr>Violation Levels by School Type</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Mei, Shirley</dc:creator>
  <cp:lastModifiedBy>Mei, Shirley</cp:lastModifiedBy>
  <cp:revision>2</cp:revision>
  <dcterms:created xsi:type="dcterms:W3CDTF">2024-06-10T13:24:53Z</dcterms:created>
  <dcterms:modified xsi:type="dcterms:W3CDTF">2024-06-20T15:33:05Z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ClassificationContentMarkingFooterLocations">
    <vt:lpwstr>Custom:8</vt:lpwstr>
  </property>
  <property fmtid="{D5CDD505-2E9C-101B-9397-08002B2CF9AE}" pid="4" name="ClassificationContentMarkingFooterText">
    <vt:lpwstr>Public Consumption</vt:lpwstr>
  </property>
  <property fmtid="{D5CDD505-2E9C-101B-9397-08002B2CF9AE}" pid="5" name="MSIP_Label_f4882f12-421b-44e0-be57-0bd76256c3e5_Enabled">
    <vt:lpwstr>true</vt:lpwstr>
  </property>
  <property fmtid="{D5CDD505-2E9C-101B-9397-08002B2CF9AE}" pid="6" name="MSIP_Label_f4882f12-421b-44e0-be57-0bd76256c3e5_SetDate">
    <vt:lpwstr>2024-06-10T15:49:25Z</vt:lpwstr>
  </property>
  <property fmtid="{D5CDD505-2E9C-101B-9397-08002B2CF9AE}" pid="7" name="MSIP_Label_f4882f12-421b-44e0-be57-0bd76256c3e5_Method">
    <vt:lpwstr>Privileged</vt:lpwstr>
  </property>
  <property fmtid="{D5CDD505-2E9C-101B-9397-08002B2CF9AE}" pid="8" name="MSIP_Label_f4882f12-421b-44e0-be57-0bd76256c3e5_Name">
    <vt:lpwstr>General Business Data</vt:lpwstr>
  </property>
  <property fmtid="{D5CDD505-2E9C-101B-9397-08002B2CF9AE}" pid="9" name="MSIP_Label_f4882f12-421b-44e0-be57-0bd76256c3e5_SiteId">
    <vt:lpwstr>7697727b-2a23-4f42-a66c-02ef2bb7fd6b</vt:lpwstr>
  </property>
  <property fmtid="{D5CDD505-2E9C-101B-9397-08002B2CF9AE}" pid="10" name="MSIP_Label_f4882f12-421b-44e0-be57-0bd76256c3e5_ActionId">
    <vt:lpwstr>09b3e409-37bc-4900-b026-e910a3891889</vt:lpwstr>
  </property>
  <property fmtid="{D5CDD505-2E9C-101B-9397-08002B2CF9AE}" pid="11" name="MSIP_Label_f4882f12-421b-44e0-be57-0bd76256c3e5_ContentBits">
    <vt:lpwstr>0</vt:lpwstr>
  </property>
</Properties>
</file>