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CE43-A333-1B46-84D6-CECF07D42134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DEAA-D92D-7E4D-9BCC-78E0E971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20147" y="397715"/>
            <a:ext cx="3862878" cy="3094418"/>
            <a:chOff x="822581" y="513157"/>
            <a:chExt cx="4897230" cy="3931375"/>
          </a:xfrm>
        </p:grpSpPr>
        <p:sp>
          <p:nvSpPr>
            <p:cNvPr id="4" name="Oval 3"/>
            <p:cNvSpPr/>
            <p:nvPr/>
          </p:nvSpPr>
          <p:spPr>
            <a:xfrm>
              <a:off x="1194547" y="294378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9291" y="1739733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05438" y="513157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C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8" name="Straight Connector 7"/>
            <p:cNvCxnSpPr>
              <a:stCxn id="4" idx="3"/>
            </p:cNvCxnSpPr>
            <p:nvPr/>
          </p:nvCxnSpPr>
          <p:spPr>
            <a:xfrm flipH="1">
              <a:off x="822581" y="3724270"/>
              <a:ext cx="505877" cy="72026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4" idx="5"/>
            </p:cNvCxnSpPr>
            <p:nvPr/>
          </p:nvCxnSpPr>
          <p:spPr>
            <a:xfrm flipH="1" flipV="1">
              <a:off x="1975036" y="3724270"/>
              <a:ext cx="593726" cy="72026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3"/>
              <a:endCxn id="4" idx="0"/>
            </p:cNvCxnSpPr>
            <p:nvPr/>
          </p:nvCxnSpPr>
          <p:spPr>
            <a:xfrm flipH="1">
              <a:off x="1651747" y="2520222"/>
              <a:ext cx="911455" cy="4235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5"/>
              <a:endCxn id="23" idx="0"/>
            </p:cNvCxnSpPr>
            <p:nvPr/>
          </p:nvCxnSpPr>
          <p:spPr>
            <a:xfrm>
              <a:off x="3209780" y="2520223"/>
              <a:ext cx="1007003" cy="42355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13753" y="2943780"/>
              <a:ext cx="3006058" cy="1013234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Data between B &amp; C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  <p:cxnSp>
          <p:nvCxnSpPr>
            <p:cNvPr id="27" name="Straight Connector 26"/>
            <p:cNvCxnSpPr>
              <a:stCxn id="6" idx="3"/>
              <a:endCxn id="5" idx="0"/>
            </p:cNvCxnSpPr>
            <p:nvPr/>
          </p:nvCxnSpPr>
          <p:spPr>
            <a:xfrm flipH="1">
              <a:off x="2886491" y="1293646"/>
              <a:ext cx="852858" cy="4460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864690" y="397715"/>
            <a:ext cx="3127965" cy="3307333"/>
            <a:chOff x="4864690" y="397715"/>
            <a:chExt cx="3127965" cy="3307333"/>
          </a:xfrm>
        </p:grpSpPr>
        <p:sp>
          <p:nvSpPr>
            <p:cNvPr id="32" name="Oval 31"/>
            <p:cNvSpPr/>
            <p:nvPr/>
          </p:nvSpPr>
          <p:spPr>
            <a:xfrm>
              <a:off x="5158092" y="136316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085597" y="397715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239252" y="1392566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C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35" name="Straight Connector 34"/>
            <p:cNvCxnSpPr>
              <a:stCxn id="32" idx="3"/>
            </p:cNvCxnSpPr>
            <p:nvPr/>
          </p:nvCxnSpPr>
          <p:spPr>
            <a:xfrm flipH="1">
              <a:off x="4864690" y="1977493"/>
              <a:ext cx="399030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2" idx="5"/>
            </p:cNvCxnSpPr>
            <p:nvPr/>
          </p:nvCxnSpPr>
          <p:spPr>
            <a:xfrm flipH="1" flipV="1">
              <a:off x="5773733" y="1977493"/>
              <a:ext cx="468324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3"/>
              <a:endCxn id="32" idx="0"/>
            </p:cNvCxnSpPr>
            <p:nvPr/>
          </p:nvCxnSpPr>
          <p:spPr>
            <a:xfrm flipH="1">
              <a:off x="5518726" y="1012045"/>
              <a:ext cx="672498" cy="35111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3"/>
              <a:endCxn id="39" idx="0"/>
            </p:cNvCxnSpPr>
            <p:nvPr/>
          </p:nvCxnSpPr>
          <p:spPr>
            <a:xfrm flipH="1">
              <a:off x="6807083" y="2006896"/>
              <a:ext cx="537796" cy="90062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21511" y="2907523"/>
              <a:ext cx="2371144" cy="797525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Data between B &amp; C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  <p:cxnSp>
          <p:nvCxnSpPr>
            <p:cNvPr id="40" name="Straight Connector 39"/>
            <p:cNvCxnSpPr>
              <a:stCxn id="34" idx="0"/>
              <a:endCxn id="33" idx="5"/>
            </p:cNvCxnSpPr>
            <p:nvPr/>
          </p:nvCxnSpPr>
          <p:spPr>
            <a:xfrm flipH="1" flipV="1">
              <a:off x="6701238" y="1012045"/>
              <a:ext cx="898648" cy="38052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721327" y="3492133"/>
            <a:ext cx="3127965" cy="3307333"/>
            <a:chOff x="4864690" y="397715"/>
            <a:chExt cx="3127965" cy="3307333"/>
          </a:xfrm>
        </p:grpSpPr>
        <p:sp>
          <p:nvSpPr>
            <p:cNvPr id="77" name="Oval 76"/>
            <p:cNvSpPr/>
            <p:nvPr/>
          </p:nvSpPr>
          <p:spPr>
            <a:xfrm>
              <a:off x="5158092" y="136316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085597" y="397715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239252" y="1392566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C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80" name="Straight Connector 79"/>
            <p:cNvCxnSpPr>
              <a:stCxn id="77" idx="3"/>
            </p:cNvCxnSpPr>
            <p:nvPr/>
          </p:nvCxnSpPr>
          <p:spPr>
            <a:xfrm flipH="1">
              <a:off x="4864690" y="1977493"/>
              <a:ext cx="399030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7" idx="5"/>
            </p:cNvCxnSpPr>
            <p:nvPr/>
          </p:nvCxnSpPr>
          <p:spPr>
            <a:xfrm flipH="1" flipV="1">
              <a:off x="5773733" y="1977493"/>
              <a:ext cx="468324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3"/>
              <a:endCxn id="77" idx="0"/>
            </p:cNvCxnSpPr>
            <p:nvPr/>
          </p:nvCxnSpPr>
          <p:spPr>
            <a:xfrm flipH="1">
              <a:off x="5518726" y="1012045"/>
              <a:ext cx="672498" cy="35111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84" idx="0"/>
            </p:cNvCxnSpPr>
            <p:nvPr/>
          </p:nvCxnSpPr>
          <p:spPr>
            <a:xfrm flipH="1">
              <a:off x="6807083" y="2006896"/>
              <a:ext cx="537796" cy="90062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621511" y="2907523"/>
              <a:ext cx="2371144" cy="797525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Data between B &amp; C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  <p:cxnSp>
          <p:nvCxnSpPr>
            <p:cNvPr id="85" name="Straight Connector 84"/>
            <p:cNvCxnSpPr>
              <a:stCxn id="79" idx="0"/>
              <a:endCxn id="78" idx="5"/>
            </p:cNvCxnSpPr>
            <p:nvPr/>
          </p:nvCxnSpPr>
          <p:spPr>
            <a:xfrm flipH="1" flipV="1">
              <a:off x="6701238" y="1012045"/>
              <a:ext cx="898648" cy="38052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920483" y="1803787"/>
            <a:ext cx="699005" cy="14430"/>
          </a:xfrm>
          <a:prstGeom prst="straightConnector1">
            <a:avLst/>
          </a:prstGeom>
          <a:ln w="762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63127" y="88714"/>
            <a:ext cx="1994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Doesn’t satisfy the rule, needs to recolor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4864690" y="3492133"/>
            <a:ext cx="399030" cy="38961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1659" y="462307"/>
            <a:ext cx="3205743" cy="3089178"/>
            <a:chOff x="120147" y="1363163"/>
            <a:chExt cx="3205743" cy="3089178"/>
          </a:xfrm>
        </p:grpSpPr>
        <p:sp>
          <p:nvSpPr>
            <p:cNvPr id="4" name="Oval 3"/>
            <p:cNvSpPr/>
            <p:nvPr/>
          </p:nvSpPr>
          <p:spPr>
            <a:xfrm>
              <a:off x="413549" y="2310879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7501" y="1363163"/>
              <a:ext cx="721268" cy="7197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604622" y="2310880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C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8" name="Straight Connector 7"/>
            <p:cNvCxnSpPr>
              <a:stCxn id="4" idx="3"/>
            </p:cNvCxnSpPr>
            <p:nvPr/>
          </p:nvCxnSpPr>
          <p:spPr>
            <a:xfrm flipH="1">
              <a:off x="120147" y="2925209"/>
              <a:ext cx="399030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4" idx="5"/>
            </p:cNvCxnSpPr>
            <p:nvPr/>
          </p:nvCxnSpPr>
          <p:spPr>
            <a:xfrm flipH="1" flipV="1">
              <a:off x="1029190" y="2925209"/>
              <a:ext cx="468324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3"/>
              <a:endCxn id="4" idx="0"/>
            </p:cNvCxnSpPr>
            <p:nvPr/>
          </p:nvCxnSpPr>
          <p:spPr>
            <a:xfrm flipH="1">
              <a:off x="774183" y="1977493"/>
              <a:ext cx="718945" cy="3333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3"/>
              <a:endCxn id="23" idx="0"/>
            </p:cNvCxnSpPr>
            <p:nvPr/>
          </p:nvCxnSpPr>
          <p:spPr>
            <a:xfrm flipH="1">
              <a:off x="2003142" y="2925210"/>
              <a:ext cx="707107" cy="72960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17570" y="3654816"/>
              <a:ext cx="2371144" cy="797525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Data between B &amp; C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  <p:cxnSp>
          <p:nvCxnSpPr>
            <p:cNvPr id="27" name="Straight Connector 26"/>
            <p:cNvCxnSpPr>
              <a:stCxn id="6" idx="1"/>
              <a:endCxn id="5" idx="5"/>
            </p:cNvCxnSpPr>
            <p:nvPr/>
          </p:nvCxnSpPr>
          <p:spPr>
            <a:xfrm flipH="1" flipV="1">
              <a:off x="2003142" y="1977493"/>
              <a:ext cx="707107" cy="43878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920483" y="1803787"/>
            <a:ext cx="699005" cy="14430"/>
          </a:xfrm>
          <a:prstGeom prst="straightConnector1">
            <a:avLst/>
          </a:prstGeom>
          <a:ln w="762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55714" y="9881"/>
            <a:ext cx="199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Switch the color to balance the tree with upper tree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4864690" y="3492133"/>
            <a:ext cx="399030" cy="38961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959705" y="271008"/>
            <a:ext cx="3862878" cy="3094418"/>
            <a:chOff x="822581" y="513157"/>
            <a:chExt cx="4897230" cy="3931375"/>
          </a:xfrm>
        </p:grpSpPr>
        <p:sp>
          <p:nvSpPr>
            <p:cNvPr id="44" name="Oval 43"/>
            <p:cNvSpPr/>
            <p:nvPr/>
          </p:nvSpPr>
          <p:spPr>
            <a:xfrm>
              <a:off x="1194547" y="2943781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429291" y="1739733"/>
              <a:ext cx="914400" cy="914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605438" y="513157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C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47" name="Straight Connector 46"/>
            <p:cNvCxnSpPr>
              <a:stCxn id="44" idx="3"/>
            </p:cNvCxnSpPr>
            <p:nvPr/>
          </p:nvCxnSpPr>
          <p:spPr>
            <a:xfrm flipH="1">
              <a:off x="822581" y="3724270"/>
              <a:ext cx="505877" cy="72026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44" idx="5"/>
            </p:cNvCxnSpPr>
            <p:nvPr/>
          </p:nvCxnSpPr>
          <p:spPr>
            <a:xfrm flipH="1" flipV="1">
              <a:off x="1975036" y="3724270"/>
              <a:ext cx="593726" cy="72026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3"/>
              <a:endCxn id="44" idx="0"/>
            </p:cNvCxnSpPr>
            <p:nvPr/>
          </p:nvCxnSpPr>
          <p:spPr>
            <a:xfrm flipH="1">
              <a:off x="1651747" y="2520222"/>
              <a:ext cx="911455" cy="4235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5"/>
              <a:endCxn id="51" idx="0"/>
            </p:cNvCxnSpPr>
            <p:nvPr/>
          </p:nvCxnSpPr>
          <p:spPr>
            <a:xfrm>
              <a:off x="3209780" y="2520223"/>
              <a:ext cx="1007003" cy="42355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713753" y="2943780"/>
              <a:ext cx="3006058" cy="1013234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Data between B &amp; C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  <p:cxnSp>
          <p:nvCxnSpPr>
            <p:cNvPr id="52" name="Straight Connector 51"/>
            <p:cNvCxnSpPr>
              <a:stCxn id="46" idx="3"/>
              <a:endCxn id="45" idx="0"/>
            </p:cNvCxnSpPr>
            <p:nvPr/>
          </p:nvCxnSpPr>
          <p:spPr>
            <a:xfrm flipH="1">
              <a:off x="2886491" y="1293646"/>
              <a:ext cx="852858" cy="4460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512061" y="3551485"/>
            <a:ext cx="3862878" cy="3094418"/>
            <a:chOff x="822581" y="513157"/>
            <a:chExt cx="4897230" cy="3931375"/>
          </a:xfrm>
        </p:grpSpPr>
        <p:sp>
          <p:nvSpPr>
            <p:cNvPr id="54" name="Oval 53"/>
            <p:cNvSpPr/>
            <p:nvPr/>
          </p:nvSpPr>
          <p:spPr>
            <a:xfrm>
              <a:off x="1194547" y="2943781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429291" y="1739733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605438" y="513157"/>
              <a:ext cx="914400" cy="914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C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57" name="Straight Connector 56"/>
            <p:cNvCxnSpPr>
              <a:stCxn id="54" idx="3"/>
            </p:cNvCxnSpPr>
            <p:nvPr/>
          </p:nvCxnSpPr>
          <p:spPr>
            <a:xfrm flipH="1">
              <a:off x="822581" y="3724270"/>
              <a:ext cx="505877" cy="72026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4" idx="5"/>
            </p:cNvCxnSpPr>
            <p:nvPr/>
          </p:nvCxnSpPr>
          <p:spPr>
            <a:xfrm flipH="1" flipV="1">
              <a:off x="1975036" y="3724270"/>
              <a:ext cx="593726" cy="72026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3"/>
              <a:endCxn id="54" idx="0"/>
            </p:cNvCxnSpPr>
            <p:nvPr/>
          </p:nvCxnSpPr>
          <p:spPr>
            <a:xfrm flipH="1">
              <a:off x="1651747" y="2520222"/>
              <a:ext cx="911455" cy="4235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5" idx="5"/>
              <a:endCxn id="61" idx="0"/>
            </p:cNvCxnSpPr>
            <p:nvPr/>
          </p:nvCxnSpPr>
          <p:spPr>
            <a:xfrm>
              <a:off x="3209780" y="2520223"/>
              <a:ext cx="1007003" cy="42355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13753" y="2943780"/>
              <a:ext cx="3006058" cy="1013234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Data between B &amp; C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  <p:cxnSp>
          <p:nvCxnSpPr>
            <p:cNvPr id="62" name="Straight Connector 61"/>
            <p:cNvCxnSpPr>
              <a:stCxn id="56" idx="3"/>
              <a:endCxn id="55" idx="0"/>
            </p:cNvCxnSpPr>
            <p:nvPr/>
          </p:nvCxnSpPr>
          <p:spPr>
            <a:xfrm flipH="1">
              <a:off x="2886491" y="1293646"/>
              <a:ext cx="852858" cy="4460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54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05057" y="350102"/>
            <a:ext cx="3901634" cy="3094418"/>
            <a:chOff x="205057" y="350102"/>
            <a:chExt cx="3901634" cy="3094418"/>
          </a:xfrm>
        </p:grpSpPr>
        <p:sp>
          <p:nvSpPr>
            <p:cNvPr id="5" name="Oval 4"/>
            <p:cNvSpPr/>
            <p:nvPr/>
          </p:nvSpPr>
          <p:spPr>
            <a:xfrm>
              <a:off x="498459" y="2263266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72411" y="1315550"/>
              <a:ext cx="721268" cy="7197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400142" y="350102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8" name="Straight Connector 7"/>
            <p:cNvCxnSpPr>
              <a:stCxn id="5" idx="3"/>
            </p:cNvCxnSpPr>
            <p:nvPr/>
          </p:nvCxnSpPr>
          <p:spPr>
            <a:xfrm flipH="1">
              <a:off x="205057" y="2877596"/>
              <a:ext cx="399030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5" idx="5"/>
            </p:cNvCxnSpPr>
            <p:nvPr/>
          </p:nvCxnSpPr>
          <p:spPr>
            <a:xfrm flipH="1" flipV="1">
              <a:off x="1114100" y="2877596"/>
              <a:ext cx="468324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5" idx="0"/>
            </p:cNvCxnSpPr>
            <p:nvPr/>
          </p:nvCxnSpPr>
          <p:spPr>
            <a:xfrm flipH="1">
              <a:off x="859093" y="1929880"/>
              <a:ext cx="718945" cy="3333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4" idx="3"/>
              <a:endCxn id="18" idx="0"/>
            </p:cNvCxnSpPr>
            <p:nvPr/>
          </p:nvCxnSpPr>
          <p:spPr>
            <a:xfrm flipH="1">
              <a:off x="2847016" y="1983821"/>
              <a:ext cx="644034" cy="24651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  <a:endCxn id="6" idx="0"/>
            </p:cNvCxnSpPr>
            <p:nvPr/>
          </p:nvCxnSpPr>
          <p:spPr>
            <a:xfrm flipH="1">
              <a:off x="1833045" y="964431"/>
              <a:ext cx="672724" cy="3511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85423" y="1369491"/>
              <a:ext cx="721268" cy="7197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15" name="Straight Connector 14"/>
            <p:cNvCxnSpPr>
              <a:stCxn id="7" idx="5"/>
              <a:endCxn id="14" idx="0"/>
            </p:cNvCxnSpPr>
            <p:nvPr/>
          </p:nvCxnSpPr>
          <p:spPr>
            <a:xfrm>
              <a:off x="3015783" y="964432"/>
              <a:ext cx="730274" cy="4050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486382" y="2230332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25650" y="350102"/>
            <a:ext cx="3901634" cy="3094418"/>
            <a:chOff x="205057" y="350102"/>
            <a:chExt cx="3901634" cy="3094418"/>
          </a:xfrm>
        </p:grpSpPr>
        <p:sp>
          <p:nvSpPr>
            <p:cNvPr id="33" name="Oval 32"/>
            <p:cNvSpPr/>
            <p:nvPr/>
          </p:nvSpPr>
          <p:spPr>
            <a:xfrm>
              <a:off x="498459" y="2263266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472411" y="1315550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400142" y="35010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36" name="Straight Connector 35"/>
            <p:cNvCxnSpPr>
              <a:stCxn id="33" idx="3"/>
            </p:cNvCxnSpPr>
            <p:nvPr/>
          </p:nvCxnSpPr>
          <p:spPr>
            <a:xfrm flipH="1">
              <a:off x="205057" y="2877596"/>
              <a:ext cx="399030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3" idx="5"/>
            </p:cNvCxnSpPr>
            <p:nvPr/>
          </p:nvCxnSpPr>
          <p:spPr>
            <a:xfrm flipH="1" flipV="1">
              <a:off x="1114100" y="2877596"/>
              <a:ext cx="468324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3"/>
              <a:endCxn id="33" idx="0"/>
            </p:cNvCxnSpPr>
            <p:nvPr/>
          </p:nvCxnSpPr>
          <p:spPr>
            <a:xfrm flipH="1">
              <a:off x="859093" y="1929880"/>
              <a:ext cx="718945" cy="3333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1" idx="3"/>
              <a:endCxn id="43" idx="0"/>
            </p:cNvCxnSpPr>
            <p:nvPr/>
          </p:nvCxnSpPr>
          <p:spPr>
            <a:xfrm flipH="1">
              <a:off x="2847016" y="1983821"/>
              <a:ext cx="644034" cy="24651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3"/>
              <a:endCxn id="34" idx="0"/>
            </p:cNvCxnSpPr>
            <p:nvPr/>
          </p:nvCxnSpPr>
          <p:spPr>
            <a:xfrm flipH="1">
              <a:off x="1833045" y="964431"/>
              <a:ext cx="672724" cy="3511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385423" y="1369491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42" name="Straight Connector 41"/>
            <p:cNvCxnSpPr>
              <a:stCxn id="35" idx="5"/>
              <a:endCxn id="41" idx="0"/>
            </p:cNvCxnSpPr>
            <p:nvPr/>
          </p:nvCxnSpPr>
          <p:spPr>
            <a:xfrm>
              <a:off x="3015783" y="964432"/>
              <a:ext cx="730274" cy="4050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486382" y="2230332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14357" y="3319244"/>
            <a:ext cx="4767214" cy="3094418"/>
            <a:chOff x="205057" y="350102"/>
            <a:chExt cx="4767214" cy="3094418"/>
          </a:xfrm>
        </p:grpSpPr>
        <p:sp>
          <p:nvSpPr>
            <p:cNvPr id="83" name="Oval 82"/>
            <p:cNvSpPr/>
            <p:nvPr/>
          </p:nvSpPr>
          <p:spPr>
            <a:xfrm>
              <a:off x="498459" y="2263266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472411" y="1315550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400142" y="35010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86" name="Straight Connector 85"/>
            <p:cNvCxnSpPr>
              <a:stCxn id="83" idx="3"/>
            </p:cNvCxnSpPr>
            <p:nvPr/>
          </p:nvCxnSpPr>
          <p:spPr>
            <a:xfrm flipH="1">
              <a:off x="205057" y="2877596"/>
              <a:ext cx="399030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3" idx="5"/>
            </p:cNvCxnSpPr>
            <p:nvPr/>
          </p:nvCxnSpPr>
          <p:spPr>
            <a:xfrm flipH="1" flipV="1">
              <a:off x="1114100" y="2877596"/>
              <a:ext cx="468324" cy="56692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3"/>
              <a:endCxn id="83" idx="0"/>
            </p:cNvCxnSpPr>
            <p:nvPr/>
          </p:nvCxnSpPr>
          <p:spPr>
            <a:xfrm flipH="1">
              <a:off x="859093" y="1929880"/>
              <a:ext cx="718945" cy="3333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1" idx="5"/>
              <a:endCxn id="93" idx="0"/>
            </p:cNvCxnSpPr>
            <p:nvPr/>
          </p:nvCxnSpPr>
          <p:spPr>
            <a:xfrm>
              <a:off x="4001064" y="1983821"/>
              <a:ext cx="610573" cy="27944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3"/>
              <a:endCxn id="84" idx="0"/>
            </p:cNvCxnSpPr>
            <p:nvPr/>
          </p:nvCxnSpPr>
          <p:spPr>
            <a:xfrm flipH="1">
              <a:off x="1833045" y="964431"/>
              <a:ext cx="672724" cy="3511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385423" y="1369491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92" name="Straight Connector 91"/>
            <p:cNvCxnSpPr>
              <a:stCxn id="85" idx="5"/>
              <a:endCxn id="91" idx="0"/>
            </p:cNvCxnSpPr>
            <p:nvPr/>
          </p:nvCxnSpPr>
          <p:spPr>
            <a:xfrm>
              <a:off x="3015783" y="964432"/>
              <a:ext cx="730274" cy="4050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4251003" y="2263267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7303" y="3285354"/>
            <a:ext cx="4084639" cy="3438139"/>
            <a:chOff x="665905" y="350102"/>
            <a:chExt cx="4084639" cy="3438139"/>
          </a:xfrm>
        </p:grpSpPr>
        <p:sp>
          <p:nvSpPr>
            <p:cNvPr id="99" name="Oval 98"/>
            <p:cNvSpPr/>
            <p:nvPr/>
          </p:nvSpPr>
          <p:spPr>
            <a:xfrm>
              <a:off x="665905" y="3068509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1443322" y="212079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343942" y="1210148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104" name="Straight Connector 103"/>
            <p:cNvCxnSpPr>
              <a:stCxn id="100" idx="3"/>
              <a:endCxn id="99" idx="0"/>
            </p:cNvCxnSpPr>
            <p:nvPr/>
          </p:nvCxnSpPr>
          <p:spPr>
            <a:xfrm flipH="1">
              <a:off x="1026539" y="2735123"/>
              <a:ext cx="522410" cy="33338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7" idx="5"/>
              <a:endCxn id="109" idx="0"/>
            </p:cNvCxnSpPr>
            <p:nvPr/>
          </p:nvCxnSpPr>
          <p:spPr>
            <a:xfrm>
              <a:off x="3809016" y="964432"/>
              <a:ext cx="580894" cy="2457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1" idx="3"/>
              <a:endCxn id="100" idx="0"/>
            </p:cNvCxnSpPr>
            <p:nvPr/>
          </p:nvCxnSpPr>
          <p:spPr>
            <a:xfrm flipH="1">
              <a:off x="1803956" y="1824478"/>
              <a:ext cx="645613" cy="29631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3193375" y="35010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108" name="Straight Connector 107"/>
            <p:cNvCxnSpPr>
              <a:stCxn id="101" idx="0"/>
              <a:endCxn id="107" idx="3"/>
            </p:cNvCxnSpPr>
            <p:nvPr/>
          </p:nvCxnSpPr>
          <p:spPr>
            <a:xfrm flipV="1">
              <a:off x="2704576" y="964432"/>
              <a:ext cx="594426" cy="2457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029276" y="1210148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427043" y="5607755"/>
            <a:ext cx="2839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Balance(node) method will correct the consecutive red nodes after deletion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4401531" y="1529612"/>
            <a:ext cx="827496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15991" y="2982998"/>
            <a:ext cx="0" cy="682298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68951" y="4258125"/>
            <a:ext cx="911458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7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654" y="322253"/>
            <a:ext cx="4084639" cy="3438139"/>
            <a:chOff x="665905" y="350102"/>
            <a:chExt cx="4084639" cy="3438139"/>
          </a:xfrm>
        </p:grpSpPr>
        <p:sp>
          <p:nvSpPr>
            <p:cNvPr id="5" name="Oval 4"/>
            <p:cNvSpPr/>
            <p:nvPr/>
          </p:nvSpPr>
          <p:spPr>
            <a:xfrm>
              <a:off x="665905" y="3068509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43322" y="212079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343942" y="1210148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5" idx="0"/>
            </p:cNvCxnSpPr>
            <p:nvPr/>
          </p:nvCxnSpPr>
          <p:spPr>
            <a:xfrm flipH="1">
              <a:off x="1026539" y="2735123"/>
              <a:ext cx="522410" cy="33338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1" idx="5"/>
              <a:endCxn id="13" idx="0"/>
            </p:cNvCxnSpPr>
            <p:nvPr/>
          </p:nvCxnSpPr>
          <p:spPr>
            <a:xfrm>
              <a:off x="3809016" y="964432"/>
              <a:ext cx="580894" cy="2457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6" idx="0"/>
            </p:cNvCxnSpPr>
            <p:nvPr/>
          </p:nvCxnSpPr>
          <p:spPr>
            <a:xfrm flipH="1">
              <a:off x="1803956" y="1824478"/>
              <a:ext cx="645613" cy="29631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193375" y="35010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12" name="Straight Connector 11"/>
            <p:cNvCxnSpPr>
              <a:stCxn id="7" idx="0"/>
              <a:endCxn id="11" idx="3"/>
            </p:cNvCxnSpPr>
            <p:nvPr/>
          </p:nvCxnSpPr>
          <p:spPr>
            <a:xfrm flipV="1">
              <a:off x="2704576" y="964432"/>
              <a:ext cx="594426" cy="2457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29276" y="1210148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61705" y="3425507"/>
            <a:ext cx="24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After </a:t>
            </a:r>
            <a:r>
              <a:rPr lang="en-US" b="1" dirty="0" err="1" smtClean="0">
                <a:latin typeface="Comic Sans MS"/>
                <a:cs typeface="Comic Sans MS"/>
              </a:rPr>
              <a:t>moveRedLeft</a:t>
            </a:r>
            <a:endParaRPr lang="en-US" b="1" dirty="0">
              <a:latin typeface="Comic Sans MS"/>
              <a:cs typeface="Comic Sans M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281827" y="474653"/>
            <a:ext cx="3307222" cy="2490423"/>
            <a:chOff x="1443322" y="350102"/>
            <a:chExt cx="3307222" cy="2490423"/>
          </a:xfrm>
        </p:grpSpPr>
        <p:sp>
          <p:nvSpPr>
            <p:cNvPr id="17" name="Oval 16"/>
            <p:cNvSpPr/>
            <p:nvPr/>
          </p:nvSpPr>
          <p:spPr>
            <a:xfrm>
              <a:off x="1443322" y="212079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343942" y="1210148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20" name="Straight Connector 19"/>
            <p:cNvCxnSpPr>
              <a:stCxn id="22" idx="5"/>
              <a:endCxn id="24" idx="0"/>
            </p:cNvCxnSpPr>
            <p:nvPr/>
          </p:nvCxnSpPr>
          <p:spPr>
            <a:xfrm>
              <a:off x="3809016" y="964432"/>
              <a:ext cx="580894" cy="2457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3"/>
              <a:endCxn id="17" idx="0"/>
            </p:cNvCxnSpPr>
            <p:nvPr/>
          </p:nvCxnSpPr>
          <p:spPr>
            <a:xfrm flipH="1">
              <a:off x="1803956" y="1824478"/>
              <a:ext cx="645613" cy="29631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193375" y="35010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23" name="Straight Connector 22"/>
            <p:cNvCxnSpPr>
              <a:stCxn id="18" idx="0"/>
              <a:endCxn id="22" idx="3"/>
            </p:cNvCxnSpPr>
            <p:nvPr/>
          </p:nvCxnSpPr>
          <p:spPr>
            <a:xfrm flipV="1">
              <a:off x="2704576" y="964432"/>
              <a:ext cx="594426" cy="24571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029276" y="1210148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88439" y="3416932"/>
            <a:ext cx="11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Delete A</a:t>
            </a:r>
            <a:endParaRPr lang="en-US" b="1" dirty="0">
              <a:latin typeface="Comic Sans MS"/>
              <a:cs typeface="Comic Sans M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23839" y="3573690"/>
            <a:ext cx="3465164" cy="2547603"/>
            <a:chOff x="2142549" y="194224"/>
            <a:chExt cx="3465164" cy="2547603"/>
          </a:xfrm>
        </p:grpSpPr>
        <p:sp>
          <p:nvSpPr>
            <p:cNvPr id="27" name="Oval 26"/>
            <p:cNvSpPr/>
            <p:nvPr/>
          </p:nvSpPr>
          <p:spPr>
            <a:xfrm>
              <a:off x="2142549" y="116839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65210" y="194224"/>
              <a:ext cx="721268" cy="7197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29" name="Straight Connector 28"/>
            <p:cNvCxnSpPr>
              <a:stCxn id="31" idx="5"/>
              <a:endCxn id="33" idx="0"/>
            </p:cNvCxnSpPr>
            <p:nvPr/>
          </p:nvCxnSpPr>
          <p:spPr>
            <a:xfrm>
              <a:off x="4580145" y="1782723"/>
              <a:ext cx="666934" cy="23937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3"/>
              <a:endCxn id="27" idx="0"/>
            </p:cNvCxnSpPr>
            <p:nvPr/>
          </p:nvCxnSpPr>
          <p:spPr>
            <a:xfrm flipH="1">
              <a:off x="2503183" y="808554"/>
              <a:ext cx="667654" cy="35983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964504" y="1168393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32" name="Straight Connector 31"/>
            <p:cNvCxnSpPr>
              <a:stCxn id="28" idx="5"/>
              <a:endCxn id="31" idx="0"/>
            </p:cNvCxnSpPr>
            <p:nvPr/>
          </p:nvCxnSpPr>
          <p:spPr>
            <a:xfrm>
              <a:off x="3680851" y="808554"/>
              <a:ext cx="644287" cy="35983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886445" y="2022095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73676" y="6223699"/>
            <a:ext cx="570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Balance: two consecutive red nodes, rotate right </a:t>
            </a:r>
            <a:endParaRPr lang="en-US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43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862" y="350102"/>
            <a:ext cx="4521184" cy="2632896"/>
            <a:chOff x="389563" y="350102"/>
            <a:chExt cx="4521184" cy="2632896"/>
          </a:xfrm>
        </p:grpSpPr>
        <p:sp>
          <p:nvSpPr>
            <p:cNvPr id="5" name="Oval 4"/>
            <p:cNvSpPr/>
            <p:nvPr/>
          </p:nvSpPr>
          <p:spPr>
            <a:xfrm>
              <a:off x="389563" y="2263266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63515" y="1315550"/>
              <a:ext cx="721268" cy="7197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291246" y="350102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Connector 9"/>
            <p:cNvCxnSpPr>
              <a:stCxn id="6" idx="3"/>
              <a:endCxn id="5" idx="0"/>
            </p:cNvCxnSpPr>
            <p:nvPr/>
          </p:nvCxnSpPr>
          <p:spPr>
            <a:xfrm flipH="1">
              <a:off x="750197" y="1929880"/>
              <a:ext cx="718945" cy="3333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3" idx="3"/>
              <a:endCxn id="15" idx="0"/>
            </p:cNvCxnSpPr>
            <p:nvPr/>
          </p:nvCxnSpPr>
          <p:spPr>
            <a:xfrm flipH="1">
              <a:off x="2738120" y="1983821"/>
              <a:ext cx="644034" cy="24651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6" idx="0"/>
            </p:cNvCxnSpPr>
            <p:nvPr/>
          </p:nvCxnSpPr>
          <p:spPr>
            <a:xfrm flipH="1">
              <a:off x="1724149" y="964431"/>
              <a:ext cx="672724" cy="3511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276527" y="1369491"/>
              <a:ext cx="721268" cy="7197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0"/>
            </p:cNvCxnSpPr>
            <p:nvPr/>
          </p:nvCxnSpPr>
          <p:spPr>
            <a:xfrm>
              <a:off x="2906887" y="964432"/>
              <a:ext cx="730274" cy="4050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377486" y="223033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89479" y="2263266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G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6" idx="0"/>
            </p:cNvCxnSpPr>
            <p:nvPr/>
          </p:nvCxnSpPr>
          <p:spPr>
            <a:xfrm>
              <a:off x="3892168" y="1983821"/>
              <a:ext cx="657945" cy="27944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618012" y="350102"/>
            <a:ext cx="4521184" cy="2632896"/>
            <a:chOff x="389563" y="350102"/>
            <a:chExt cx="4521184" cy="2632896"/>
          </a:xfrm>
        </p:grpSpPr>
        <p:sp>
          <p:nvSpPr>
            <p:cNvPr id="22" name="Oval 21"/>
            <p:cNvSpPr/>
            <p:nvPr/>
          </p:nvSpPr>
          <p:spPr>
            <a:xfrm>
              <a:off x="389563" y="2263266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A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363515" y="1315550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B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91246" y="35010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D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cxnSp>
          <p:nvCxnSpPr>
            <p:cNvPr id="25" name="Straight Connector 24"/>
            <p:cNvCxnSpPr>
              <a:stCxn id="23" idx="3"/>
              <a:endCxn id="22" idx="0"/>
            </p:cNvCxnSpPr>
            <p:nvPr/>
          </p:nvCxnSpPr>
          <p:spPr>
            <a:xfrm flipH="1">
              <a:off x="750197" y="1929880"/>
              <a:ext cx="718945" cy="33338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3"/>
              <a:endCxn id="30" idx="0"/>
            </p:cNvCxnSpPr>
            <p:nvPr/>
          </p:nvCxnSpPr>
          <p:spPr>
            <a:xfrm flipH="1">
              <a:off x="2738120" y="1983821"/>
              <a:ext cx="644034" cy="24651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3"/>
              <a:endCxn id="23" idx="0"/>
            </p:cNvCxnSpPr>
            <p:nvPr/>
          </p:nvCxnSpPr>
          <p:spPr>
            <a:xfrm flipH="1">
              <a:off x="1724149" y="964431"/>
              <a:ext cx="672724" cy="3511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276527" y="1369491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F</a:t>
              </a:r>
            </a:p>
          </p:txBody>
        </p:sp>
        <p:cxnSp>
          <p:nvCxnSpPr>
            <p:cNvPr id="29" name="Straight Connector 28"/>
            <p:cNvCxnSpPr>
              <a:stCxn id="24" idx="5"/>
              <a:endCxn id="28" idx="0"/>
            </p:cNvCxnSpPr>
            <p:nvPr/>
          </p:nvCxnSpPr>
          <p:spPr>
            <a:xfrm>
              <a:off x="2906887" y="964432"/>
              <a:ext cx="730274" cy="40505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2377486" y="2230332"/>
              <a:ext cx="721268" cy="719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Comic Sans MS"/>
                  <a:cs typeface="Comic Sans MS"/>
                </a:rPr>
                <a:t>E</a:t>
              </a:r>
              <a:endParaRPr lang="en-US" sz="3200" b="1" dirty="0">
                <a:latin typeface="Comic Sans MS"/>
                <a:cs typeface="Comic Sans M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189479" y="2263266"/>
              <a:ext cx="721268" cy="719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omic Sans MS"/>
                  <a:cs typeface="Comic Sans MS"/>
                </a:rPr>
                <a:t>G</a:t>
              </a:r>
            </a:p>
          </p:txBody>
        </p:sp>
        <p:cxnSp>
          <p:nvCxnSpPr>
            <p:cNvPr id="32" name="Straight Connector 31"/>
            <p:cNvCxnSpPr>
              <a:stCxn id="28" idx="5"/>
              <a:endCxn id="31" idx="0"/>
            </p:cNvCxnSpPr>
            <p:nvPr/>
          </p:nvCxnSpPr>
          <p:spPr>
            <a:xfrm>
              <a:off x="3892168" y="1983821"/>
              <a:ext cx="657945" cy="27944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539722" y="5811749"/>
            <a:ext cx="31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The last red node will be 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deleted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80" name="Straight Connector 79"/>
          <p:cNvCxnSpPr>
            <a:stCxn id="5" idx="4"/>
            <a:endCxn id="85" idx="0"/>
          </p:cNvCxnSpPr>
          <p:nvPr/>
        </p:nvCxnSpPr>
        <p:spPr>
          <a:xfrm>
            <a:off x="389496" y="2982998"/>
            <a:ext cx="404829" cy="59877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64" y="3581773"/>
            <a:ext cx="1469122" cy="369332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More nodes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87" name="Straight Connector 86"/>
          <p:cNvCxnSpPr>
            <a:stCxn id="22" idx="4"/>
            <a:endCxn id="90" idx="0"/>
          </p:cNvCxnSpPr>
          <p:nvPr/>
        </p:nvCxnSpPr>
        <p:spPr>
          <a:xfrm>
            <a:off x="4978646" y="2982998"/>
            <a:ext cx="734815" cy="59877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978900" y="3581773"/>
            <a:ext cx="1469122" cy="369332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More nodes</a:t>
            </a:r>
            <a:endParaRPr lang="en-US" b="1" dirty="0">
              <a:latin typeface="Comic Sans MS"/>
              <a:cs typeface="Comic Sans MS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003492" y="3046707"/>
            <a:ext cx="4996194" cy="3484774"/>
            <a:chOff x="2003492" y="3046707"/>
            <a:chExt cx="4996194" cy="3484774"/>
          </a:xfrm>
        </p:grpSpPr>
        <p:grpSp>
          <p:nvGrpSpPr>
            <p:cNvPr id="33" name="Group 32"/>
            <p:cNvGrpSpPr/>
            <p:nvPr/>
          </p:nvGrpSpPr>
          <p:grpSpPr>
            <a:xfrm>
              <a:off x="2394657" y="3046707"/>
              <a:ext cx="4605029" cy="3484774"/>
              <a:chOff x="940781" y="46575"/>
              <a:chExt cx="4605029" cy="348477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40781" y="873233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A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836314" y="46575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B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849978" y="873233"/>
                <a:ext cx="721268" cy="71973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D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cxnSp>
            <p:nvCxnSpPr>
              <p:cNvPr id="37" name="Straight Connector 36"/>
              <p:cNvCxnSpPr>
                <a:stCxn id="35" idx="3"/>
                <a:endCxn id="34" idx="0"/>
              </p:cNvCxnSpPr>
              <p:nvPr/>
            </p:nvCxnSpPr>
            <p:spPr>
              <a:xfrm flipH="1">
                <a:off x="1301415" y="660905"/>
                <a:ext cx="640526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0" idx="3"/>
                <a:endCxn id="42" idx="0"/>
              </p:cNvCxnSpPr>
              <p:nvPr/>
            </p:nvCxnSpPr>
            <p:spPr>
              <a:xfrm flipH="1">
                <a:off x="3340518" y="2379394"/>
                <a:ext cx="550096" cy="43222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6" idx="0"/>
                <a:endCxn id="35" idx="5"/>
              </p:cNvCxnSpPr>
              <p:nvPr/>
            </p:nvCxnSpPr>
            <p:spPr>
              <a:xfrm flipH="1" flipV="1">
                <a:off x="2451955" y="660905"/>
                <a:ext cx="758657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784987" y="1765064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Comic Sans MS"/>
                    <a:cs typeface="Comic Sans MS"/>
                  </a:rPr>
                  <a:t>F</a:t>
                </a:r>
              </a:p>
            </p:txBody>
          </p:sp>
          <p:cxnSp>
            <p:nvCxnSpPr>
              <p:cNvPr id="41" name="Straight Connector 40"/>
              <p:cNvCxnSpPr>
                <a:stCxn id="36" idx="5"/>
                <a:endCxn id="40" idx="0"/>
              </p:cNvCxnSpPr>
              <p:nvPr/>
            </p:nvCxnSpPr>
            <p:spPr>
              <a:xfrm>
                <a:off x="3465619" y="1487563"/>
                <a:ext cx="680002" cy="277501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2979884" y="2811617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E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24542" y="2811617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Comic Sans MS"/>
                    <a:cs typeface="Comic Sans MS"/>
                  </a:rPr>
                  <a:t>G</a:t>
                </a:r>
              </a:p>
            </p:txBody>
          </p:sp>
          <p:cxnSp>
            <p:nvCxnSpPr>
              <p:cNvPr id="44" name="Straight Connector 43"/>
              <p:cNvCxnSpPr>
                <a:stCxn id="40" idx="5"/>
                <a:endCxn id="43" idx="0"/>
              </p:cNvCxnSpPr>
              <p:nvPr/>
            </p:nvCxnSpPr>
            <p:spPr>
              <a:xfrm>
                <a:off x="4400628" y="2379394"/>
                <a:ext cx="784548" cy="43222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2003492" y="5101357"/>
              <a:ext cx="1469122" cy="369332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/>
                  <a:cs typeface="Comic Sans MS"/>
                </a:rPr>
                <a:t>More nodes</a:t>
              </a:r>
              <a:endParaRPr lang="en-US" b="1" dirty="0">
                <a:latin typeface="Comic Sans MS"/>
                <a:cs typeface="Comic Sans MS"/>
              </a:endParaRPr>
            </a:p>
          </p:txBody>
        </p:sp>
        <p:cxnSp>
          <p:nvCxnSpPr>
            <p:cNvPr id="93" name="Straight Connector 92"/>
            <p:cNvCxnSpPr>
              <a:stCxn id="34" idx="4"/>
              <a:endCxn id="92" idx="0"/>
            </p:cNvCxnSpPr>
            <p:nvPr/>
          </p:nvCxnSpPr>
          <p:spPr>
            <a:xfrm flipH="1">
              <a:off x="2738053" y="4593097"/>
              <a:ext cx="17238" cy="50826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59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4298" y="135183"/>
            <a:ext cx="4996194" cy="3484774"/>
            <a:chOff x="2003492" y="3046707"/>
            <a:chExt cx="4996194" cy="3484774"/>
          </a:xfrm>
        </p:grpSpPr>
        <p:grpSp>
          <p:nvGrpSpPr>
            <p:cNvPr id="17" name="Group 16"/>
            <p:cNvGrpSpPr/>
            <p:nvPr/>
          </p:nvGrpSpPr>
          <p:grpSpPr>
            <a:xfrm>
              <a:off x="2394657" y="3046707"/>
              <a:ext cx="4605029" cy="3484774"/>
              <a:chOff x="940781" y="46575"/>
              <a:chExt cx="4605029" cy="348477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40781" y="873233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A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36314" y="46575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B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849978" y="873233"/>
                <a:ext cx="721268" cy="71973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D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cxnSp>
            <p:nvCxnSpPr>
              <p:cNvPr id="23" name="Straight Connector 22"/>
              <p:cNvCxnSpPr>
                <a:stCxn id="21" idx="3"/>
                <a:endCxn id="20" idx="0"/>
              </p:cNvCxnSpPr>
              <p:nvPr/>
            </p:nvCxnSpPr>
            <p:spPr>
              <a:xfrm flipH="1">
                <a:off x="1301415" y="660905"/>
                <a:ext cx="640526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6" idx="3"/>
                <a:endCxn id="28" idx="0"/>
              </p:cNvCxnSpPr>
              <p:nvPr/>
            </p:nvCxnSpPr>
            <p:spPr>
              <a:xfrm flipH="1">
                <a:off x="3340518" y="2379394"/>
                <a:ext cx="550096" cy="43222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0"/>
                <a:endCxn id="21" idx="5"/>
              </p:cNvCxnSpPr>
              <p:nvPr/>
            </p:nvCxnSpPr>
            <p:spPr>
              <a:xfrm flipH="1" flipV="1">
                <a:off x="2451955" y="660905"/>
                <a:ext cx="758657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784987" y="1765064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Comic Sans MS"/>
                    <a:cs typeface="Comic Sans MS"/>
                  </a:rPr>
                  <a:t>F</a:t>
                </a:r>
              </a:p>
            </p:txBody>
          </p:sp>
          <p:cxnSp>
            <p:nvCxnSpPr>
              <p:cNvPr id="27" name="Straight Connector 26"/>
              <p:cNvCxnSpPr>
                <a:stCxn id="22" idx="5"/>
                <a:endCxn id="26" idx="0"/>
              </p:cNvCxnSpPr>
              <p:nvPr/>
            </p:nvCxnSpPr>
            <p:spPr>
              <a:xfrm>
                <a:off x="3465619" y="1487563"/>
                <a:ext cx="680002" cy="277501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979884" y="2811617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E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4542" y="2811617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Comic Sans MS"/>
                    <a:cs typeface="Comic Sans MS"/>
                  </a:rPr>
                  <a:t>G</a:t>
                </a:r>
              </a:p>
            </p:txBody>
          </p:sp>
          <p:cxnSp>
            <p:nvCxnSpPr>
              <p:cNvPr id="30" name="Straight Connector 29"/>
              <p:cNvCxnSpPr>
                <a:stCxn id="26" idx="5"/>
                <a:endCxn id="29" idx="0"/>
              </p:cNvCxnSpPr>
              <p:nvPr/>
            </p:nvCxnSpPr>
            <p:spPr>
              <a:xfrm>
                <a:off x="4400628" y="2379394"/>
                <a:ext cx="784548" cy="43222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003492" y="5101357"/>
              <a:ext cx="1469122" cy="369332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/>
                  <a:cs typeface="Comic Sans MS"/>
                </a:rPr>
                <a:t>More nodes</a:t>
              </a:r>
              <a:endParaRPr lang="en-US" b="1" dirty="0">
                <a:latin typeface="Comic Sans MS"/>
                <a:cs typeface="Comic Sans MS"/>
              </a:endParaRPr>
            </a:p>
          </p:txBody>
        </p:sp>
        <p:cxnSp>
          <p:nvCxnSpPr>
            <p:cNvPr id="19" name="Straight Connector 18"/>
            <p:cNvCxnSpPr>
              <a:stCxn id="20" idx="4"/>
              <a:endCxn id="18" idx="0"/>
            </p:cNvCxnSpPr>
            <p:nvPr/>
          </p:nvCxnSpPr>
          <p:spPr>
            <a:xfrm flipH="1">
              <a:off x="2738053" y="4593097"/>
              <a:ext cx="17238" cy="50826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920292" y="182714"/>
            <a:ext cx="3956639" cy="3484774"/>
            <a:chOff x="2003492" y="3046707"/>
            <a:chExt cx="3956639" cy="3484774"/>
          </a:xfrm>
        </p:grpSpPr>
        <p:grpSp>
          <p:nvGrpSpPr>
            <p:cNvPr id="32" name="Group 31"/>
            <p:cNvGrpSpPr/>
            <p:nvPr/>
          </p:nvGrpSpPr>
          <p:grpSpPr>
            <a:xfrm>
              <a:off x="2394657" y="3046707"/>
              <a:ext cx="3565474" cy="3484774"/>
              <a:chOff x="940781" y="46575"/>
              <a:chExt cx="3565474" cy="348477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40781" y="873233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A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836314" y="46575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B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849978" y="873233"/>
                <a:ext cx="721268" cy="71973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D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cxnSp>
            <p:nvCxnSpPr>
              <p:cNvPr id="38" name="Straight Connector 37"/>
              <p:cNvCxnSpPr>
                <a:stCxn id="36" idx="3"/>
                <a:endCxn id="35" idx="0"/>
              </p:cNvCxnSpPr>
              <p:nvPr/>
            </p:nvCxnSpPr>
            <p:spPr>
              <a:xfrm flipH="1">
                <a:off x="1301415" y="660905"/>
                <a:ext cx="640526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1" idx="3"/>
                <a:endCxn id="43" idx="0"/>
              </p:cNvCxnSpPr>
              <p:nvPr/>
            </p:nvCxnSpPr>
            <p:spPr>
              <a:xfrm flipH="1">
                <a:off x="3340518" y="2379394"/>
                <a:ext cx="550096" cy="43222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7" idx="0"/>
                <a:endCxn id="36" idx="5"/>
              </p:cNvCxnSpPr>
              <p:nvPr/>
            </p:nvCxnSpPr>
            <p:spPr>
              <a:xfrm flipH="1" flipV="1">
                <a:off x="2451955" y="660905"/>
                <a:ext cx="758657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3784987" y="1765064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Comic Sans MS"/>
                    <a:cs typeface="Comic Sans MS"/>
                  </a:rPr>
                  <a:t>F</a:t>
                </a:r>
              </a:p>
            </p:txBody>
          </p:sp>
          <p:cxnSp>
            <p:nvCxnSpPr>
              <p:cNvPr id="42" name="Straight Connector 41"/>
              <p:cNvCxnSpPr>
                <a:stCxn id="37" idx="5"/>
                <a:endCxn id="41" idx="0"/>
              </p:cNvCxnSpPr>
              <p:nvPr/>
            </p:nvCxnSpPr>
            <p:spPr>
              <a:xfrm>
                <a:off x="3465619" y="1487563"/>
                <a:ext cx="680002" cy="277501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979884" y="2811617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E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003492" y="5101357"/>
              <a:ext cx="1469122" cy="369332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/>
                  <a:cs typeface="Comic Sans MS"/>
                </a:rPr>
                <a:t>More nodes</a:t>
              </a:r>
              <a:endParaRPr lang="en-US" b="1" dirty="0">
                <a:latin typeface="Comic Sans MS"/>
                <a:cs typeface="Comic Sans MS"/>
              </a:endParaRPr>
            </a:p>
          </p:txBody>
        </p:sp>
        <p:cxnSp>
          <p:nvCxnSpPr>
            <p:cNvPr id="34" name="Straight Connector 33"/>
            <p:cNvCxnSpPr>
              <a:stCxn id="35" idx="4"/>
              <a:endCxn id="33" idx="0"/>
            </p:cNvCxnSpPr>
            <p:nvPr/>
          </p:nvCxnSpPr>
          <p:spPr>
            <a:xfrm flipH="1">
              <a:off x="2738053" y="4593097"/>
              <a:ext cx="17238" cy="50826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304651" y="3215120"/>
            <a:ext cx="3956639" cy="3484774"/>
            <a:chOff x="2003492" y="3046707"/>
            <a:chExt cx="3956639" cy="3484774"/>
          </a:xfrm>
        </p:grpSpPr>
        <p:grpSp>
          <p:nvGrpSpPr>
            <p:cNvPr id="47" name="Group 46"/>
            <p:cNvGrpSpPr/>
            <p:nvPr/>
          </p:nvGrpSpPr>
          <p:grpSpPr>
            <a:xfrm>
              <a:off x="2394657" y="3046707"/>
              <a:ext cx="3565474" cy="3484774"/>
              <a:chOff x="940781" y="46575"/>
              <a:chExt cx="3565474" cy="348477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40781" y="873233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A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6314" y="46575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B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49978" y="873233"/>
                <a:ext cx="721268" cy="71973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D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  <p:cxnSp>
            <p:nvCxnSpPr>
              <p:cNvPr id="53" name="Straight Connector 52"/>
              <p:cNvCxnSpPr>
                <a:stCxn id="51" idx="3"/>
                <a:endCxn id="50" idx="0"/>
              </p:cNvCxnSpPr>
              <p:nvPr/>
            </p:nvCxnSpPr>
            <p:spPr>
              <a:xfrm flipH="1">
                <a:off x="1301415" y="660905"/>
                <a:ext cx="640526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8" idx="0"/>
              </p:cNvCxnSpPr>
              <p:nvPr/>
            </p:nvCxnSpPr>
            <p:spPr>
              <a:xfrm flipH="1">
                <a:off x="3340518" y="2379394"/>
                <a:ext cx="550096" cy="43222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0"/>
                <a:endCxn id="51" idx="5"/>
              </p:cNvCxnSpPr>
              <p:nvPr/>
            </p:nvCxnSpPr>
            <p:spPr>
              <a:xfrm flipH="1" flipV="1">
                <a:off x="2451955" y="660905"/>
                <a:ext cx="758657" cy="21232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784987" y="1765064"/>
                <a:ext cx="721268" cy="7197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Comic Sans MS"/>
                    <a:cs typeface="Comic Sans MS"/>
                  </a:rPr>
                  <a:t>F</a:t>
                </a:r>
              </a:p>
            </p:txBody>
          </p:sp>
          <p:cxnSp>
            <p:nvCxnSpPr>
              <p:cNvPr id="57" name="Straight Connector 56"/>
              <p:cNvCxnSpPr>
                <a:stCxn id="52" idx="5"/>
                <a:endCxn id="56" idx="0"/>
              </p:cNvCxnSpPr>
              <p:nvPr/>
            </p:nvCxnSpPr>
            <p:spPr>
              <a:xfrm>
                <a:off x="3465619" y="1487563"/>
                <a:ext cx="680002" cy="277501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2979884" y="2811617"/>
                <a:ext cx="721268" cy="719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omic Sans MS"/>
                    <a:cs typeface="Comic Sans MS"/>
                  </a:rPr>
                  <a:t>E</a:t>
                </a:r>
                <a:endParaRPr lang="en-US" sz="32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003492" y="5101357"/>
              <a:ext cx="1469122" cy="369332"/>
            </a:xfrm>
            <a:prstGeom prst="rect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/>
                  <a:cs typeface="Comic Sans MS"/>
                </a:rPr>
                <a:t>More nodes</a:t>
              </a:r>
              <a:endParaRPr lang="en-US" b="1" dirty="0">
                <a:latin typeface="Comic Sans MS"/>
                <a:cs typeface="Comic Sans MS"/>
              </a:endParaRPr>
            </a:p>
          </p:txBody>
        </p:sp>
        <p:cxnSp>
          <p:nvCxnSpPr>
            <p:cNvPr id="49" name="Straight Connector 48"/>
            <p:cNvCxnSpPr>
              <a:stCxn id="50" idx="4"/>
              <a:endCxn id="48" idx="0"/>
            </p:cNvCxnSpPr>
            <p:nvPr/>
          </p:nvCxnSpPr>
          <p:spPr>
            <a:xfrm flipH="1">
              <a:off x="2738053" y="4593097"/>
              <a:ext cx="17238" cy="50826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flipV="1">
            <a:off x="3955310" y="1374588"/>
            <a:ext cx="784548" cy="1494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734919" y="2900225"/>
            <a:ext cx="360634" cy="566128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178</Words>
  <Application>Microsoft Macintosh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Young</dc:creator>
  <cp:lastModifiedBy>Shirley Young</cp:lastModifiedBy>
  <cp:revision>15</cp:revision>
  <dcterms:created xsi:type="dcterms:W3CDTF">2015-03-14T21:28:58Z</dcterms:created>
  <dcterms:modified xsi:type="dcterms:W3CDTF">2015-03-15T04:53:15Z</dcterms:modified>
</cp:coreProperties>
</file>