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ink/inkAction1.xml" ContentType="application/vnd.ms-office.inkAction+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3" r:id="rId1"/>
  </p:sldMasterIdLst>
  <p:notesMasterIdLst>
    <p:notesMasterId r:id="rId36"/>
  </p:notesMasterIdLst>
  <p:sldIdLst>
    <p:sldId id="258" r:id="rId2"/>
    <p:sldId id="259" r:id="rId3"/>
    <p:sldId id="261" r:id="rId4"/>
    <p:sldId id="269" r:id="rId5"/>
    <p:sldId id="270" r:id="rId6"/>
    <p:sldId id="285" r:id="rId7"/>
    <p:sldId id="271" r:id="rId8"/>
    <p:sldId id="262" r:id="rId9"/>
    <p:sldId id="257" r:id="rId10"/>
    <p:sldId id="273" r:id="rId11"/>
    <p:sldId id="290" r:id="rId12"/>
    <p:sldId id="292" r:id="rId13"/>
    <p:sldId id="286" r:id="rId14"/>
    <p:sldId id="291" r:id="rId15"/>
    <p:sldId id="287" r:id="rId16"/>
    <p:sldId id="288" r:id="rId17"/>
    <p:sldId id="289" r:id="rId18"/>
    <p:sldId id="272" r:id="rId19"/>
    <p:sldId id="274" r:id="rId20"/>
    <p:sldId id="263" r:id="rId21"/>
    <p:sldId id="264" r:id="rId22"/>
    <p:sldId id="275" r:id="rId23"/>
    <p:sldId id="276" r:id="rId24"/>
    <p:sldId id="278" r:id="rId25"/>
    <p:sldId id="279" r:id="rId26"/>
    <p:sldId id="280" r:id="rId27"/>
    <p:sldId id="265" r:id="rId28"/>
    <p:sldId id="266" r:id="rId29"/>
    <p:sldId id="282" r:id="rId30"/>
    <p:sldId id="268" r:id="rId31"/>
    <p:sldId id="281" r:id="rId32"/>
    <p:sldId id="267" r:id="rId33"/>
    <p:sldId id="283" r:id="rId34"/>
    <p:sldId id="284"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1">
          <p15:clr>
            <a:srgbClr val="A4A3A4"/>
          </p15:clr>
        </p15:guide>
        <p15:guide id="2" orient="horz" pos="3092">
          <p15:clr>
            <a:srgbClr val="A4A3A4"/>
          </p15:clr>
        </p15:guide>
        <p15:guide id="3" orient="horz" pos="517">
          <p15:clr>
            <a:srgbClr val="A4A3A4"/>
          </p15:clr>
        </p15:guide>
        <p15:guide id="4" orient="horz" pos="895">
          <p15:clr>
            <a:srgbClr val="A4A3A4"/>
          </p15:clr>
        </p15:guide>
        <p15:guide id="5" orient="horz" pos="2387">
          <p15:clr>
            <a:srgbClr val="A4A3A4"/>
          </p15:clr>
        </p15:guide>
        <p15:guide id="6" pos="5565">
          <p15:clr>
            <a:srgbClr val="A4A3A4"/>
          </p15:clr>
        </p15:guide>
        <p15:guide id="7" pos="317">
          <p15:clr>
            <a:srgbClr val="A4A3A4"/>
          </p15:clr>
        </p15:guide>
        <p15:guide id="8" pos="15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J" initials="M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1F8F"/>
    <a:srgbClr val="A12B2F"/>
    <a:srgbClr val="007836"/>
    <a:srgbClr val="ECAA00"/>
    <a:srgbClr val="76777B"/>
    <a:srgbClr val="00609C"/>
    <a:srgbClr val="ECAC00"/>
    <a:srgbClr val="00A19C"/>
    <a:srgbClr val="0082CA"/>
    <a:srgbClr val="4D008C"/>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898DD6-1F6A-4272-B648-3C75ACE3B5E8}" v="1" dt="2022-07-14T14:51:28.6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7" autoAdjust="0"/>
    <p:restoredTop sz="93544" autoAdjust="0"/>
  </p:normalViewPr>
  <p:slideViewPr>
    <p:cSldViewPr snapToGrid="0" showGuides="1">
      <p:cViewPr varScale="1">
        <p:scale>
          <a:sx n="65" d="100"/>
          <a:sy n="65" d="100"/>
        </p:scale>
        <p:origin x="48" y="662"/>
      </p:cViewPr>
      <p:guideLst>
        <p:guide orient="horz" pos="271"/>
        <p:guide orient="horz" pos="3092"/>
        <p:guide orient="horz" pos="517"/>
        <p:guide orient="horz" pos="895"/>
        <p:guide orient="horz" pos="2387"/>
        <p:guide pos="5565"/>
        <p:guide pos="317"/>
        <p:guide pos="151"/>
      </p:guideLst>
    </p:cSldViewPr>
  </p:slideViewPr>
  <p:notesTextViewPr>
    <p:cViewPr>
      <p:scale>
        <a:sx n="100" d="100"/>
        <a:sy n="100" d="100"/>
      </p:scale>
      <p:origin x="0" y="0"/>
    </p:cViewPr>
  </p:notesTextViewPr>
  <p:sorterViewPr>
    <p:cViewPr>
      <p:scale>
        <a:sx n="20" d="100"/>
        <a:sy n="2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omsma, Robert" clId="Web-{65898DD6-1F6A-4272-B648-3C75ACE3B5E8}"/>
    <pc:docChg chg="addSld">
      <pc:chgData name="Boomsma, Robert" userId="" providerId="" clId="Web-{65898DD6-1F6A-4272-B648-3C75ACE3B5E8}" dt="2022-07-14T14:51:28.630" v="0"/>
      <pc:docMkLst>
        <pc:docMk/>
      </pc:docMkLst>
      <pc:sldChg chg="new">
        <pc:chgData name="Boomsma, Robert" userId="" providerId="" clId="Web-{65898DD6-1F6A-4272-B648-3C75ACE3B5E8}" dt="2022-07-14T14:51:28.630" v="0"/>
        <pc:sldMkLst>
          <pc:docMk/>
          <pc:sldMk cId="3281331363" sldId="261"/>
        </pc:sldMkLst>
      </pc:sldChg>
    </pc:docChg>
  </pc:docChgLst>
</pc:chgInfo>
</file>

<file path=ppt/ink/inkAction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8-01T20:41:36.994"/>
    </inkml:context>
    <inkml:brush xml:id="br0">
      <inkml:brushProperty name="width" value="0.05292" units="cm"/>
      <inkml:brushProperty name="height" value="0.05292" units="cm"/>
      <inkml:brushProperty name="color" value="#FF0000"/>
    </inkml:brush>
  </inkml:definitions>
  <iact:action type="add" startTime="21207">
    <iact:property name="dataType"/>
    <iact:actionData xml:id="d0">
      <inkml:trace xmlns:inkml="http://www.w3.org/2003/InkML" xml:id="stk0" contextRef="#ctx0" brushRef="#br0">20991 5094 0,'0'0'1,"31"0"17</inkml:trace>
    </iact:actionData>
  </iact:action>
</iact:action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80A489-9093-C54A-B1C3-374F661A0010}" type="datetimeFigureOut">
              <a:rPr lang="en-US" smtClean="0"/>
              <a:t>8/3/2022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AA7A1A-8011-3A42-91B8-EE1BD44E4455}" type="slidenum">
              <a:rPr lang="en-US" smtClean="0"/>
              <a:t>‹#›</a:t>
            </a:fld>
            <a:endParaRPr lang="en-US"/>
          </a:p>
        </p:txBody>
      </p:sp>
    </p:spTree>
    <p:extLst>
      <p:ext uri="{BB962C8B-B14F-4D97-AF65-F5344CB8AC3E}">
        <p14:creationId xmlns:p14="http://schemas.microsoft.com/office/powerpoint/2010/main" val="19206910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99754" y="4562475"/>
            <a:ext cx="1540844" cy="555086"/>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0"/>
            <a:ext cx="9144000" cy="4488688"/>
          </a:xfrm>
          <a:prstGeom prst="rect">
            <a:avLst/>
          </a:prstGeom>
        </p:spPr>
      </p:pic>
      <p:sp>
        <p:nvSpPr>
          <p:cNvPr id="3" name="Text Placeholder 2"/>
          <p:cNvSpPr>
            <a:spLocks noGrp="1"/>
          </p:cNvSpPr>
          <p:nvPr>
            <p:ph type="body" sz="quarter" idx="10" hasCustomPrompt="1"/>
          </p:nvPr>
        </p:nvSpPr>
        <p:spPr>
          <a:xfrm>
            <a:off x="0" y="-10684"/>
            <a:ext cx="9143999" cy="4499372"/>
          </a:xfrm>
          <a:solidFill>
            <a:schemeClr val="accent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3121" y="4702076"/>
            <a:ext cx="2046368" cy="260262"/>
          </a:xfrm>
          <a:prstGeom prst="rect">
            <a:avLst/>
          </a:prstGeom>
        </p:spPr>
      </p:pic>
    </p:spTree>
    <p:extLst>
      <p:ext uri="{BB962C8B-B14F-4D97-AF65-F5344CB8AC3E}">
        <p14:creationId xmlns:p14="http://schemas.microsoft.com/office/powerpoint/2010/main" val="18618193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LRG IMAGES - top horizontal">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4" name="Text Placeholder 3"/>
          <p:cNvSpPr>
            <a:spLocks noGrp="1"/>
          </p:cNvSpPr>
          <p:nvPr>
            <p:ph type="body" sz="quarter" idx="13"/>
          </p:nvPr>
        </p:nvSpPr>
        <p:spPr>
          <a:xfrm>
            <a:off x="488732" y="4106864"/>
            <a:ext cx="4114800" cy="686876"/>
          </a:xfrm>
        </p:spPr>
        <p:txBody>
          <a:bodyPr tIns="9144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a:t>Click to edit Master text styles</a:t>
            </a:r>
          </a:p>
          <a:p>
            <a:pPr lvl="1"/>
            <a:r>
              <a:rPr lang="en-US"/>
              <a:t>Second level</a:t>
            </a:r>
          </a:p>
        </p:txBody>
      </p:sp>
      <p:sp>
        <p:nvSpPr>
          <p:cNvPr id="15" name="Text Placeholder 3"/>
          <p:cNvSpPr>
            <a:spLocks noGrp="1"/>
          </p:cNvSpPr>
          <p:nvPr>
            <p:ph type="body" sz="quarter" idx="14"/>
          </p:nvPr>
        </p:nvSpPr>
        <p:spPr>
          <a:xfrm>
            <a:off x="4716216" y="4106864"/>
            <a:ext cx="4097585" cy="686876"/>
          </a:xfrm>
        </p:spPr>
        <p:txBody>
          <a:bodyPr tIns="9144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a:t>Click to edit Master text styles</a:t>
            </a:r>
          </a:p>
          <a:p>
            <a:pPr lvl="1"/>
            <a:r>
              <a:rPr lang="en-US"/>
              <a:t>Second level</a:t>
            </a:r>
          </a:p>
        </p:txBody>
      </p:sp>
      <p:sp>
        <p:nvSpPr>
          <p:cNvPr id="9" name="Picture Placeholder 4"/>
          <p:cNvSpPr>
            <a:spLocks noGrp="1"/>
          </p:cNvSpPr>
          <p:nvPr>
            <p:ph type="pic" sz="quarter" idx="15" hasCustomPrompt="1"/>
          </p:nvPr>
        </p:nvSpPr>
        <p:spPr>
          <a:xfrm>
            <a:off x="495679" y="1420813"/>
            <a:ext cx="4023360" cy="2686050"/>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12" name="Picture Placeholder 4"/>
          <p:cNvSpPr>
            <a:spLocks noGrp="1"/>
          </p:cNvSpPr>
          <p:nvPr>
            <p:ph type="pic" sz="quarter" idx="16" hasCustomPrompt="1"/>
          </p:nvPr>
        </p:nvSpPr>
        <p:spPr>
          <a:xfrm>
            <a:off x="4709050" y="1420813"/>
            <a:ext cx="4023360" cy="2686050"/>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p:txBody>
          <a:bodyPr/>
          <a:lstStyle>
            <a:lvl1pPr>
              <a:defRPr baseline="0"/>
            </a:lvl1pPr>
          </a:lstStyle>
          <a:p>
            <a:r>
              <a:rPr lang="en-US" dirty="0"/>
              <a:t>TWO Large IMAGES w/bullets </a:t>
            </a:r>
            <a:br>
              <a:rPr lang="en-US" dirty="0"/>
            </a:br>
            <a:r>
              <a:rPr lang="en-US" dirty="0"/>
              <a:t>Headline in </a:t>
            </a:r>
            <a:r>
              <a:rPr lang="en-US" dirty="0" err="1"/>
              <a:t>arial</a:t>
            </a:r>
            <a:r>
              <a:rPr lang="en-US" dirty="0"/>
              <a:t> and all caps</a:t>
            </a:r>
          </a:p>
        </p:txBody>
      </p:sp>
      <p:sp>
        <p:nvSpPr>
          <p:cNvPr id="10" name="TextBox 9"/>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
        <p:nvSpPr>
          <p:cNvPr id="11" name="Text Placeholder 5"/>
          <p:cNvSpPr>
            <a:spLocks noGrp="1"/>
          </p:cNvSpPr>
          <p:nvPr>
            <p:ph type="body" sz="quarter" idx="12" hasCustomPrompt="1"/>
          </p:nvPr>
        </p:nvSpPr>
        <p:spPr>
          <a:xfrm>
            <a:off x="457201" y="1009912"/>
            <a:ext cx="8372901" cy="374786"/>
          </a:xfrm>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Tree>
    <p:extLst>
      <p:ext uri="{BB962C8B-B14F-4D97-AF65-F5344CB8AC3E}">
        <p14:creationId xmlns:p14="http://schemas.microsoft.com/office/powerpoint/2010/main" val="34604716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S/caption - TWO images">
    <p:spTree>
      <p:nvGrpSpPr>
        <p:cNvPr id="1" name=""/>
        <p:cNvGrpSpPr/>
        <p:nvPr/>
      </p:nvGrpSpPr>
      <p:grpSpPr>
        <a:xfrm>
          <a:off x="0" y="0"/>
          <a:ext cx="0" cy="0"/>
          <a:chOff x="0" y="0"/>
          <a:chExt cx="0" cy="0"/>
        </a:xfrm>
      </p:grpSpPr>
      <p:sp>
        <p:nvSpPr>
          <p:cNvPr id="9" name="Picture Placeholder 4"/>
          <p:cNvSpPr>
            <a:spLocks noGrp="1" noChangeAspect="1"/>
          </p:cNvSpPr>
          <p:nvPr>
            <p:ph type="pic" sz="quarter" idx="15" hasCustomPrompt="1"/>
          </p:nvPr>
        </p:nvSpPr>
        <p:spPr>
          <a:xfrm>
            <a:off x="676630" y="1417046"/>
            <a:ext cx="3790374" cy="2808115"/>
          </a:xfrm>
          <a:solidFill>
            <a:schemeClr val="bg1">
              <a:lumMod val="75000"/>
            </a:schemeClr>
          </a:solidFill>
        </p:spPr>
        <p:txBody>
          <a:bodyPr tIns="182880"/>
          <a:lstStyle>
            <a:lvl1pPr marL="0" indent="0" algn="ctr">
              <a:buNone/>
              <a:defRPr baseline="0"/>
            </a:lvl1pPr>
          </a:lstStyle>
          <a:p>
            <a:r>
              <a:rPr lang="en-US" dirty="0"/>
              <a:t>Click icon to insert an image</a:t>
            </a:r>
          </a:p>
        </p:txBody>
      </p:sp>
      <p:sp>
        <p:nvSpPr>
          <p:cNvPr id="10" name="Text Placeholder 5"/>
          <p:cNvSpPr>
            <a:spLocks noGrp="1"/>
          </p:cNvSpPr>
          <p:nvPr>
            <p:ph type="body" sz="quarter" idx="17" hasCustomPrompt="1"/>
          </p:nvPr>
        </p:nvSpPr>
        <p:spPr>
          <a:xfrm>
            <a:off x="676630" y="4256434"/>
            <a:ext cx="3840480" cy="438773"/>
          </a:xfrm>
        </p:spPr>
        <p:txBody>
          <a:bodyPr bIns="0" anchor="t" anchorCtr="0">
            <a:normAutofit/>
          </a:bodyPr>
          <a:lstStyle>
            <a:lvl1pPr marL="0" marR="0" indent="0" algn="l" defTabSz="457200" rtl="0" eaLnBrk="1" fontAlgn="auto" latinLnBrk="0" hangingPunct="1">
              <a:lnSpc>
                <a:spcPct val="100000"/>
              </a:lnSpc>
              <a:spcBef>
                <a:spcPts val="0"/>
              </a:spcBef>
              <a:spcAft>
                <a:spcPts val="0"/>
              </a:spcAft>
              <a:buClrTx/>
              <a:buSzTx/>
              <a:buFont typeface="Wingdings" pitchFamily="2" charset="2"/>
              <a:buNone/>
              <a:tabLst/>
              <a:defRPr sz="1200" b="0" cap="none" baseline="0"/>
            </a:lvl1pPr>
          </a:lstStyle>
          <a:p>
            <a:r>
              <a:rPr lang="en-US" dirty="0"/>
              <a:t>Image Caption</a:t>
            </a:r>
          </a:p>
          <a:p>
            <a:r>
              <a:rPr lang="en-US" dirty="0"/>
              <a:t>Image Caption </a:t>
            </a:r>
          </a:p>
          <a:p>
            <a:r>
              <a:rPr lang="en-US" dirty="0"/>
              <a:t>Image Caption </a:t>
            </a:r>
          </a:p>
          <a:p>
            <a:r>
              <a:rPr lang="en-US" dirty="0"/>
              <a:t> </a:t>
            </a:r>
          </a:p>
        </p:txBody>
      </p:sp>
      <p:sp>
        <p:nvSpPr>
          <p:cNvPr id="2" name="Title 1"/>
          <p:cNvSpPr>
            <a:spLocks noGrp="1"/>
          </p:cNvSpPr>
          <p:nvPr>
            <p:ph type="title" hasCustomPrompt="1"/>
          </p:nvPr>
        </p:nvSpPr>
        <p:spPr/>
        <p:txBody>
          <a:bodyPr/>
          <a:lstStyle>
            <a:lvl1pPr>
              <a:defRPr/>
            </a:lvl1pPr>
          </a:lstStyle>
          <a:p>
            <a:r>
              <a:rPr lang="en-US" dirty="0"/>
              <a:t>TWO IMAGES with captions</a:t>
            </a:r>
            <a:br>
              <a:rPr lang="en-US" dirty="0"/>
            </a:br>
            <a:r>
              <a:rPr lang="en-US" dirty="0"/>
              <a:t>Headline in </a:t>
            </a:r>
            <a:r>
              <a:rPr lang="en-US" dirty="0" err="1"/>
              <a:t>arial</a:t>
            </a:r>
            <a:r>
              <a:rPr lang="en-US" dirty="0"/>
              <a:t> and all caps</a:t>
            </a:r>
          </a:p>
        </p:txBody>
      </p:sp>
      <p:sp>
        <p:nvSpPr>
          <p:cNvPr id="4" name="Slide Number Placeholder 3"/>
          <p:cNvSpPr>
            <a:spLocks noGrp="1"/>
          </p:cNvSpPr>
          <p:nvPr>
            <p:ph type="sldNum" sz="quarter" idx="19"/>
          </p:nvPr>
        </p:nvSpPr>
        <p:spPr/>
        <p:txBody>
          <a:bodyPr/>
          <a:lstStyle/>
          <a:p>
            <a:fld id="{AEFAAC5A-9C4F-4278-920D-DF2BAB595749}" type="slidenum">
              <a:rPr lang="en-US" smtClean="0"/>
              <a:pPr/>
              <a:t>‹#›</a:t>
            </a:fld>
            <a:endParaRPr lang="en-US" dirty="0"/>
          </a:p>
        </p:txBody>
      </p:sp>
      <p:sp>
        <p:nvSpPr>
          <p:cNvPr id="14" name="Text Placeholder 5"/>
          <p:cNvSpPr>
            <a:spLocks noGrp="1"/>
          </p:cNvSpPr>
          <p:nvPr>
            <p:ph type="body" sz="quarter" idx="12" hasCustomPrompt="1"/>
          </p:nvPr>
        </p:nvSpPr>
        <p:spPr>
          <a:xfrm>
            <a:off x="457201" y="1009912"/>
            <a:ext cx="8372901" cy="374786"/>
          </a:xfrm>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16" name="Picture Placeholder 4"/>
          <p:cNvSpPr>
            <a:spLocks noGrp="1" noChangeAspect="1"/>
          </p:cNvSpPr>
          <p:nvPr>
            <p:ph type="pic" sz="quarter" idx="21" hasCustomPrompt="1"/>
          </p:nvPr>
        </p:nvSpPr>
        <p:spPr>
          <a:xfrm>
            <a:off x="4765130" y="1416462"/>
            <a:ext cx="3790374" cy="2808115"/>
          </a:xfrm>
          <a:solidFill>
            <a:schemeClr val="bg1">
              <a:lumMod val="75000"/>
            </a:schemeClr>
          </a:solidFill>
        </p:spPr>
        <p:txBody>
          <a:bodyPr tIns="182880"/>
          <a:lstStyle>
            <a:lvl1pPr marL="0" indent="0" algn="ctr">
              <a:buNone/>
              <a:defRPr baseline="0"/>
            </a:lvl1pPr>
          </a:lstStyle>
          <a:p>
            <a:r>
              <a:rPr lang="en-US" dirty="0"/>
              <a:t>Click icon to insert an image</a:t>
            </a:r>
          </a:p>
        </p:txBody>
      </p:sp>
      <p:sp>
        <p:nvSpPr>
          <p:cNvPr id="17" name="Text Placeholder 5"/>
          <p:cNvSpPr>
            <a:spLocks noGrp="1"/>
          </p:cNvSpPr>
          <p:nvPr>
            <p:ph type="body" sz="quarter" idx="22" hasCustomPrompt="1"/>
          </p:nvPr>
        </p:nvSpPr>
        <p:spPr>
          <a:xfrm>
            <a:off x="4765130" y="4255850"/>
            <a:ext cx="3840480" cy="438773"/>
          </a:xfrm>
        </p:spPr>
        <p:txBody>
          <a:bodyPr bIns="0" anchor="t" anchorCtr="0">
            <a:normAutofit/>
          </a:bodyPr>
          <a:lstStyle>
            <a:lvl1pPr marL="0" marR="0" indent="0" algn="l" defTabSz="457200" rtl="0" eaLnBrk="1" fontAlgn="auto" latinLnBrk="0" hangingPunct="1">
              <a:lnSpc>
                <a:spcPct val="100000"/>
              </a:lnSpc>
              <a:spcBef>
                <a:spcPts val="0"/>
              </a:spcBef>
              <a:spcAft>
                <a:spcPts val="0"/>
              </a:spcAft>
              <a:buClrTx/>
              <a:buSzTx/>
              <a:buFont typeface="Wingdings" pitchFamily="2" charset="2"/>
              <a:buNone/>
              <a:tabLst/>
              <a:defRPr sz="1200" b="0" cap="none" baseline="0"/>
            </a:lvl1pPr>
          </a:lstStyle>
          <a:p>
            <a:r>
              <a:rPr lang="en-US" dirty="0"/>
              <a:t>Image Caption</a:t>
            </a:r>
          </a:p>
          <a:p>
            <a:r>
              <a:rPr lang="en-US" dirty="0"/>
              <a:t>Image Caption </a:t>
            </a:r>
          </a:p>
          <a:p>
            <a:r>
              <a:rPr lang="en-US" dirty="0"/>
              <a:t>Image Caption </a:t>
            </a:r>
          </a:p>
          <a:p>
            <a:r>
              <a:rPr lang="en-US" dirty="0"/>
              <a:t> </a:t>
            </a:r>
          </a:p>
        </p:txBody>
      </p:sp>
      <p:sp>
        <p:nvSpPr>
          <p:cNvPr id="11" name="TextBox 10"/>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2817194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IMAGES">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7" name="Text Placeholder 5"/>
          <p:cNvSpPr>
            <a:spLocks noGrp="1"/>
          </p:cNvSpPr>
          <p:nvPr>
            <p:ph type="body" sz="quarter" idx="12" hasCustomPrompt="1"/>
          </p:nvPr>
        </p:nvSpPr>
        <p:spPr>
          <a:xfrm>
            <a:off x="457201" y="1019437"/>
            <a:ext cx="8372901" cy="364070"/>
          </a:xfrm>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4" name="Text Placeholder 3"/>
          <p:cNvSpPr>
            <a:spLocks noGrp="1"/>
          </p:cNvSpPr>
          <p:nvPr>
            <p:ph type="body" sz="quarter" idx="13"/>
          </p:nvPr>
        </p:nvSpPr>
        <p:spPr>
          <a:xfrm>
            <a:off x="495879" y="2854960"/>
            <a:ext cx="2465584" cy="1609958"/>
          </a:xfrm>
        </p:spPr>
        <p:txBody>
          <a:bodyPr/>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defRPr sz="1200"/>
            </a:lvl4pPr>
            <a:lvl5pPr marL="1084263" indent="-171450">
              <a:defRPr sz="1200"/>
            </a:lvl5pPr>
          </a:lstStyle>
          <a:p>
            <a:pPr lvl="0"/>
            <a:r>
              <a:rPr lang="en-US"/>
              <a:t>Click to edit Master text styles</a:t>
            </a:r>
          </a:p>
          <a:p>
            <a:pPr lvl="1"/>
            <a:r>
              <a:rPr lang="en-US"/>
              <a:t>Second level</a:t>
            </a:r>
          </a:p>
          <a:p>
            <a:pPr lvl="2"/>
            <a:r>
              <a:rPr lang="en-US"/>
              <a:t>Third level</a:t>
            </a:r>
          </a:p>
        </p:txBody>
      </p:sp>
      <p:sp>
        <p:nvSpPr>
          <p:cNvPr id="15" name="Text Placeholder 3"/>
          <p:cNvSpPr>
            <a:spLocks noGrp="1"/>
          </p:cNvSpPr>
          <p:nvPr>
            <p:ph type="body" sz="quarter" idx="14"/>
          </p:nvPr>
        </p:nvSpPr>
        <p:spPr>
          <a:xfrm>
            <a:off x="3381086" y="2854960"/>
            <a:ext cx="2465584" cy="1609958"/>
          </a:xfrm>
        </p:spPr>
        <p:txBody>
          <a:bodyPr/>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defRPr sz="1200"/>
            </a:lvl4pPr>
            <a:lvl5pPr marL="1084263" indent="-171450">
              <a:defRPr sz="1200"/>
            </a:lvl5pPr>
          </a:lstStyle>
          <a:p>
            <a:pPr lvl="0"/>
            <a:r>
              <a:rPr lang="en-US"/>
              <a:t>Click to edit Master text styles</a:t>
            </a:r>
          </a:p>
          <a:p>
            <a:pPr lvl="1"/>
            <a:r>
              <a:rPr lang="en-US"/>
              <a:t>Second level</a:t>
            </a:r>
          </a:p>
          <a:p>
            <a:pPr lvl="2"/>
            <a:r>
              <a:rPr lang="en-US"/>
              <a:t>Third level</a:t>
            </a:r>
          </a:p>
        </p:txBody>
      </p:sp>
      <p:sp>
        <p:nvSpPr>
          <p:cNvPr id="9" name="Picture Placeholder 4"/>
          <p:cNvSpPr>
            <a:spLocks noGrp="1" noChangeAspect="1"/>
          </p:cNvSpPr>
          <p:nvPr>
            <p:ph type="pic" sz="quarter" idx="15" hasCustomPrompt="1"/>
          </p:nvPr>
        </p:nvSpPr>
        <p:spPr>
          <a:xfrm>
            <a:off x="503079" y="1415695"/>
            <a:ext cx="2361244" cy="1365433"/>
          </a:xfrm>
          <a:solidFill>
            <a:schemeClr val="bg1">
              <a:lumMod val="75000"/>
            </a:schemeClr>
          </a:solidFill>
        </p:spPr>
        <p:txBody>
          <a:bodyPr tIns="182880"/>
          <a:lstStyle>
            <a:lvl1pPr marL="0" indent="0" algn="ctr">
              <a:buNone/>
              <a:defRPr baseline="0"/>
            </a:lvl1pPr>
          </a:lstStyle>
          <a:p>
            <a:r>
              <a:rPr lang="en-US" dirty="0"/>
              <a:t>Click icon to insert an image</a:t>
            </a:r>
          </a:p>
        </p:txBody>
      </p:sp>
      <p:sp>
        <p:nvSpPr>
          <p:cNvPr id="12" name="Picture Placeholder 4"/>
          <p:cNvSpPr>
            <a:spLocks noGrp="1" noChangeAspect="1"/>
          </p:cNvSpPr>
          <p:nvPr>
            <p:ph type="pic" sz="quarter" idx="16" hasCustomPrompt="1"/>
          </p:nvPr>
        </p:nvSpPr>
        <p:spPr>
          <a:xfrm>
            <a:off x="3388286" y="1415695"/>
            <a:ext cx="2361244" cy="1365433"/>
          </a:xfrm>
          <a:solidFill>
            <a:schemeClr val="bg1">
              <a:lumMod val="75000"/>
            </a:schemeClr>
          </a:solidFill>
        </p:spPr>
        <p:txBody>
          <a:bodyPr tIns="182880"/>
          <a:lstStyle>
            <a:lvl1pPr marL="0" indent="0" algn="ctr">
              <a:buNone/>
              <a:defRPr baseline="0"/>
            </a:lvl1pPr>
          </a:lstStyle>
          <a:p>
            <a:r>
              <a:rPr lang="en-US" dirty="0"/>
              <a:t>Click icon to insert an image</a:t>
            </a:r>
          </a:p>
        </p:txBody>
      </p:sp>
      <p:sp>
        <p:nvSpPr>
          <p:cNvPr id="17" name="Text Placeholder 3"/>
          <p:cNvSpPr>
            <a:spLocks noGrp="1"/>
          </p:cNvSpPr>
          <p:nvPr>
            <p:ph type="body" sz="quarter" idx="19"/>
          </p:nvPr>
        </p:nvSpPr>
        <p:spPr>
          <a:xfrm>
            <a:off x="6261696" y="2856834"/>
            <a:ext cx="2465584" cy="1609958"/>
          </a:xfrm>
        </p:spPr>
        <p:txBody>
          <a:bodyPr/>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defRPr sz="1200"/>
            </a:lvl4pPr>
            <a:lvl5pPr marL="1084263" indent="-171450">
              <a:defRPr sz="1200"/>
            </a:lvl5pPr>
          </a:lstStyle>
          <a:p>
            <a:pPr lvl="0"/>
            <a:r>
              <a:rPr lang="en-US"/>
              <a:t>Click to edit Master text styles</a:t>
            </a:r>
          </a:p>
          <a:p>
            <a:pPr lvl="1"/>
            <a:r>
              <a:rPr lang="en-US"/>
              <a:t>Second level</a:t>
            </a:r>
          </a:p>
          <a:p>
            <a:pPr lvl="2"/>
            <a:r>
              <a:rPr lang="en-US"/>
              <a:t>Third level</a:t>
            </a:r>
          </a:p>
        </p:txBody>
      </p:sp>
      <p:sp>
        <p:nvSpPr>
          <p:cNvPr id="18" name="Picture Placeholder 4"/>
          <p:cNvSpPr>
            <a:spLocks noGrp="1" noChangeAspect="1"/>
          </p:cNvSpPr>
          <p:nvPr>
            <p:ph type="pic" sz="quarter" idx="20" hasCustomPrompt="1"/>
          </p:nvPr>
        </p:nvSpPr>
        <p:spPr>
          <a:xfrm>
            <a:off x="6268896" y="1417569"/>
            <a:ext cx="2361244" cy="1365433"/>
          </a:xfrm>
          <a:solidFill>
            <a:schemeClr val="bg1">
              <a:lumMod val="75000"/>
            </a:schemeClr>
          </a:solidFill>
        </p:spPr>
        <p:txBody>
          <a:bodyPr tIns="18288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p:txBody>
          <a:bodyPr/>
          <a:lstStyle>
            <a:lvl1pPr>
              <a:defRPr/>
            </a:lvl1pPr>
          </a:lstStyle>
          <a:p>
            <a:r>
              <a:rPr lang="en-US" dirty="0"/>
              <a:t>THREE IMAGES – HORIZONTAL</a:t>
            </a:r>
            <a:br>
              <a:rPr lang="en-US" dirty="0"/>
            </a:br>
            <a:r>
              <a:rPr lang="en-US" dirty="0"/>
              <a:t>Headline in </a:t>
            </a:r>
            <a:r>
              <a:rPr lang="en-US" dirty="0" err="1"/>
              <a:t>arial</a:t>
            </a:r>
            <a:r>
              <a:rPr lang="en-US" dirty="0"/>
              <a:t> and all caps</a:t>
            </a:r>
          </a:p>
        </p:txBody>
      </p:sp>
      <p:sp>
        <p:nvSpPr>
          <p:cNvPr id="13" name="TextBox 12"/>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4174887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S/captions/bullets - FOUR Images">
    <p:spTree>
      <p:nvGrpSpPr>
        <p:cNvPr id="1" name=""/>
        <p:cNvGrpSpPr/>
        <p:nvPr/>
      </p:nvGrpSpPr>
      <p:grpSpPr>
        <a:xfrm>
          <a:off x="0" y="0"/>
          <a:ext cx="0" cy="0"/>
          <a:chOff x="0" y="0"/>
          <a:chExt cx="0" cy="0"/>
        </a:xfrm>
      </p:grpSpPr>
      <p:sp>
        <p:nvSpPr>
          <p:cNvPr id="5" name="Picture Placeholder 4"/>
          <p:cNvSpPr>
            <a:spLocks noGrp="1" noChangeAspect="1"/>
          </p:cNvSpPr>
          <p:nvPr>
            <p:ph type="pic" sz="quarter" idx="13" hasCustomPrompt="1"/>
          </p:nvPr>
        </p:nvSpPr>
        <p:spPr>
          <a:xfrm>
            <a:off x="218127" y="1418980"/>
            <a:ext cx="2240280" cy="1678712"/>
          </a:xfrm>
          <a:solidFill>
            <a:schemeClr val="bg1">
              <a:lumMod val="75000"/>
            </a:schemeClr>
          </a:solidFill>
        </p:spPr>
        <p:txBody>
          <a:bodyPr lIns="0" tIns="731520" anchor="t" anchorCtr="0"/>
          <a:lstStyle>
            <a:lvl1pPr marL="0" indent="0" algn="ctr">
              <a:buNone/>
              <a:defRPr baseline="0"/>
            </a:lvl1pPr>
          </a:lstStyle>
          <a:p>
            <a:r>
              <a:rPr lang="en-US" dirty="0"/>
              <a:t>Click icon to insert an image</a:t>
            </a:r>
          </a:p>
        </p:txBody>
      </p:sp>
      <p:sp>
        <p:nvSpPr>
          <p:cNvPr id="9" name="Picture Placeholder 4"/>
          <p:cNvSpPr>
            <a:spLocks noGrp="1" noChangeAspect="1"/>
          </p:cNvSpPr>
          <p:nvPr>
            <p:ph type="pic" sz="quarter" idx="15" hasCustomPrompt="1"/>
          </p:nvPr>
        </p:nvSpPr>
        <p:spPr>
          <a:xfrm>
            <a:off x="2453235" y="1418980"/>
            <a:ext cx="2240280" cy="1678712"/>
          </a:xfrm>
          <a:solidFill>
            <a:schemeClr val="bg1">
              <a:lumMod val="85000"/>
            </a:schemeClr>
          </a:solidFill>
        </p:spPr>
        <p:txBody>
          <a:bodyPr lIns="0" tIns="731520" anchor="t" anchorCtr="0"/>
          <a:lstStyle>
            <a:lvl1pPr marL="0" indent="0" algn="ctr">
              <a:buNone/>
              <a:defRPr baseline="0"/>
            </a:lvl1pPr>
          </a:lstStyle>
          <a:p>
            <a:r>
              <a:rPr lang="en-US" dirty="0"/>
              <a:t>Click icon to insert an image</a:t>
            </a:r>
          </a:p>
        </p:txBody>
      </p:sp>
      <p:sp>
        <p:nvSpPr>
          <p:cNvPr id="10" name="Picture Placeholder 4"/>
          <p:cNvSpPr>
            <a:spLocks noGrp="1" noChangeAspect="1"/>
          </p:cNvSpPr>
          <p:nvPr>
            <p:ph type="pic" sz="quarter" idx="16" hasCustomPrompt="1"/>
          </p:nvPr>
        </p:nvSpPr>
        <p:spPr>
          <a:xfrm>
            <a:off x="4688341" y="1418980"/>
            <a:ext cx="2240280" cy="1678712"/>
          </a:xfrm>
          <a:solidFill>
            <a:schemeClr val="bg1">
              <a:lumMod val="75000"/>
            </a:schemeClr>
          </a:solidFill>
        </p:spPr>
        <p:txBody>
          <a:bodyPr lIns="0" tIns="731520" anchor="t" anchorCtr="0"/>
          <a:lstStyle>
            <a:lvl1pPr marL="0" indent="0" algn="ctr">
              <a:buNone/>
              <a:defRPr baseline="0"/>
            </a:lvl1pPr>
          </a:lstStyle>
          <a:p>
            <a:r>
              <a:rPr lang="en-US" dirty="0"/>
              <a:t>Click icon to insert an image</a:t>
            </a:r>
          </a:p>
        </p:txBody>
      </p:sp>
      <p:sp>
        <p:nvSpPr>
          <p:cNvPr id="11" name="Picture Placeholder 4"/>
          <p:cNvSpPr>
            <a:spLocks noGrp="1" noChangeAspect="1"/>
          </p:cNvSpPr>
          <p:nvPr>
            <p:ph type="pic" sz="quarter" idx="17" hasCustomPrompt="1"/>
          </p:nvPr>
        </p:nvSpPr>
        <p:spPr>
          <a:xfrm>
            <a:off x="6906022" y="1418980"/>
            <a:ext cx="2240280" cy="1678712"/>
          </a:xfrm>
          <a:solidFill>
            <a:schemeClr val="bg1">
              <a:lumMod val="85000"/>
            </a:schemeClr>
          </a:solidFill>
        </p:spPr>
        <p:txBody>
          <a:bodyPr lIns="0" tIns="731520" anchor="t" anchorCtr="0"/>
          <a:lstStyle>
            <a:lvl1pPr marL="0" indent="0" algn="ctr">
              <a:buNone/>
              <a:defRPr baseline="0"/>
            </a:lvl1pPr>
          </a:lstStyle>
          <a:p>
            <a:r>
              <a:rPr lang="en-US" dirty="0"/>
              <a:t>Click icon to insert an image</a:t>
            </a:r>
          </a:p>
        </p:txBody>
      </p:sp>
      <p:sp>
        <p:nvSpPr>
          <p:cNvPr id="8" name="Text Placeholder 7"/>
          <p:cNvSpPr>
            <a:spLocks noGrp="1"/>
          </p:cNvSpPr>
          <p:nvPr>
            <p:ph type="body" sz="quarter" idx="14"/>
          </p:nvPr>
        </p:nvSpPr>
        <p:spPr>
          <a:xfrm>
            <a:off x="469900" y="3672521"/>
            <a:ext cx="8434552" cy="1086330"/>
          </a:xfrm>
          <a:noFill/>
        </p:spPr>
        <p:txBody>
          <a:bodyPr lIns="0" tIns="91440"/>
          <a:lstStyle>
            <a:lvl1pPr>
              <a:defRPr sz="2000">
                <a:solidFill>
                  <a:srgbClr val="000000"/>
                </a:solidFill>
              </a:defRPr>
            </a:lvl1pPr>
            <a:lvl2pPr>
              <a:defRPr sz="2000">
                <a:solidFill>
                  <a:srgbClr val="000000"/>
                </a:solidFill>
              </a:defRPr>
            </a:lvl2pPr>
            <a:lvl3pPr>
              <a:defRPr sz="2000">
                <a:solidFill>
                  <a:srgbClr val="000000"/>
                </a:solidFill>
              </a:defRPr>
            </a:lvl3pPr>
            <a:lvl4pPr>
              <a:defRPr sz="2000">
                <a:solidFill>
                  <a:srgbClr val="000000"/>
                </a:solidFill>
              </a:defRPr>
            </a:lvl4pPr>
            <a:lvl5pPr>
              <a:defRPr sz="2000">
                <a:solidFill>
                  <a:srgbClr val="000000"/>
                </a:solidFill>
              </a:defRPr>
            </a:lvl5pPr>
          </a:lstStyle>
          <a:p>
            <a:pPr lvl="0"/>
            <a:r>
              <a:rPr lang="en-US"/>
              <a:t>Click to edit Master text styles</a:t>
            </a:r>
          </a:p>
          <a:p>
            <a:pPr lvl="1"/>
            <a:r>
              <a:rPr lang="en-US"/>
              <a:t>Second level</a:t>
            </a:r>
          </a:p>
        </p:txBody>
      </p:sp>
      <p:sp>
        <p:nvSpPr>
          <p:cNvPr id="3" name="Title 2"/>
          <p:cNvSpPr>
            <a:spLocks noGrp="1"/>
          </p:cNvSpPr>
          <p:nvPr>
            <p:ph type="title" hasCustomPrompt="1"/>
          </p:nvPr>
        </p:nvSpPr>
        <p:spPr/>
        <p:txBody>
          <a:bodyPr/>
          <a:lstStyle>
            <a:lvl1pPr algn="l" defTabSz="457200" rtl="0" eaLnBrk="1" latinLnBrk="0" hangingPunct="1">
              <a:lnSpc>
                <a:spcPct val="95000"/>
              </a:lnSpc>
              <a:spcBef>
                <a:spcPct val="0"/>
              </a:spcBef>
              <a:buNone/>
              <a:defRPr lang="en-US" sz="2800" b="1" i="0" kern="1200" cap="all" baseline="0" dirty="0">
                <a:solidFill>
                  <a:schemeClr val="tx1">
                    <a:lumMod val="50000"/>
                  </a:schemeClr>
                </a:solidFill>
                <a:latin typeface="+mj-lt"/>
                <a:ea typeface="+mj-ea"/>
                <a:cs typeface="+mj-cs"/>
              </a:defRPr>
            </a:lvl1pPr>
          </a:lstStyle>
          <a:p>
            <a:r>
              <a:rPr lang="en-US" dirty="0"/>
              <a:t>four images, captions and bullets</a:t>
            </a:r>
            <a:br>
              <a:rPr lang="en-US" dirty="0"/>
            </a:br>
            <a:r>
              <a:rPr lang="en-US" dirty="0"/>
              <a:t>Headline is </a:t>
            </a:r>
            <a:r>
              <a:rPr lang="en-US" dirty="0" err="1"/>
              <a:t>arial</a:t>
            </a:r>
            <a:r>
              <a:rPr lang="en-US" dirty="0"/>
              <a:t> in all caps</a:t>
            </a:r>
          </a:p>
        </p:txBody>
      </p:sp>
      <p:sp>
        <p:nvSpPr>
          <p:cNvPr id="4" name="Text Placeholder 3"/>
          <p:cNvSpPr>
            <a:spLocks noGrp="1"/>
          </p:cNvSpPr>
          <p:nvPr>
            <p:ph type="body" sz="quarter" idx="18" hasCustomPrompt="1"/>
          </p:nvPr>
        </p:nvSpPr>
        <p:spPr>
          <a:xfrm>
            <a:off x="218128" y="3127171"/>
            <a:ext cx="2238469" cy="358378"/>
          </a:xfrm>
          <a:noFill/>
        </p:spPr>
        <p:txBody>
          <a:bodyPr lIns="91440" rIns="91440"/>
          <a:lstStyle>
            <a:lvl1pPr marL="0" indent="0">
              <a:lnSpc>
                <a:spcPct val="95000"/>
              </a:lnSpc>
              <a:buNone/>
              <a:defRPr sz="1200" b="0" baseline="0">
                <a:solidFill>
                  <a:srgbClr val="000000"/>
                </a:solidFill>
              </a:defRPr>
            </a:lvl1pPr>
          </a:lstStyle>
          <a:p>
            <a:pPr lvl="0"/>
            <a:r>
              <a:rPr lang="en-US" dirty="0"/>
              <a:t>Image caption Image caption Image caption Image caption Image</a:t>
            </a:r>
          </a:p>
        </p:txBody>
      </p:sp>
      <p:sp>
        <p:nvSpPr>
          <p:cNvPr id="16" name="Text Placeholder 3"/>
          <p:cNvSpPr>
            <a:spLocks noGrp="1"/>
          </p:cNvSpPr>
          <p:nvPr>
            <p:ph type="body" sz="quarter" idx="19" hasCustomPrompt="1"/>
          </p:nvPr>
        </p:nvSpPr>
        <p:spPr>
          <a:xfrm>
            <a:off x="2442595" y="3127171"/>
            <a:ext cx="2238469" cy="358378"/>
          </a:xfrm>
          <a:noFill/>
        </p:spPr>
        <p:txBody>
          <a:bodyPr lIns="91440" rIns="91440"/>
          <a:lstStyle>
            <a:lvl1pPr marL="0" indent="0">
              <a:lnSpc>
                <a:spcPct val="95000"/>
              </a:lnSpc>
              <a:buNone/>
              <a:defRPr sz="1200" b="0">
                <a:solidFill>
                  <a:srgbClr val="000000"/>
                </a:solidFill>
              </a:defRPr>
            </a:lvl1pPr>
          </a:lstStyle>
          <a:p>
            <a:pPr lvl="0"/>
            <a:r>
              <a:rPr lang="en-US" dirty="0"/>
              <a:t>Image caption Image caption Image caption Image caption Image</a:t>
            </a:r>
          </a:p>
        </p:txBody>
      </p:sp>
      <p:sp>
        <p:nvSpPr>
          <p:cNvPr id="17" name="Text Placeholder 3"/>
          <p:cNvSpPr>
            <a:spLocks noGrp="1"/>
          </p:cNvSpPr>
          <p:nvPr>
            <p:ph type="body" sz="quarter" idx="20" hasCustomPrompt="1"/>
          </p:nvPr>
        </p:nvSpPr>
        <p:spPr>
          <a:xfrm>
            <a:off x="4681064" y="3127171"/>
            <a:ext cx="2238469" cy="358378"/>
          </a:xfrm>
          <a:noFill/>
        </p:spPr>
        <p:txBody>
          <a:bodyPr lIns="91440" rIns="91440"/>
          <a:lstStyle>
            <a:lvl1pPr marL="0" indent="0">
              <a:lnSpc>
                <a:spcPct val="95000"/>
              </a:lnSpc>
              <a:buNone/>
              <a:defRPr sz="1200" b="0">
                <a:solidFill>
                  <a:srgbClr val="000000"/>
                </a:solidFill>
              </a:defRPr>
            </a:lvl1pPr>
          </a:lstStyle>
          <a:p>
            <a:pPr lvl="0"/>
            <a:r>
              <a:rPr lang="en-US" dirty="0"/>
              <a:t>Image caption Image caption Image caption Image caption Image</a:t>
            </a:r>
          </a:p>
        </p:txBody>
      </p:sp>
      <p:sp>
        <p:nvSpPr>
          <p:cNvPr id="18" name="Text Placeholder 3"/>
          <p:cNvSpPr>
            <a:spLocks noGrp="1"/>
          </p:cNvSpPr>
          <p:nvPr>
            <p:ph type="body" sz="quarter" idx="21" hasCustomPrompt="1"/>
          </p:nvPr>
        </p:nvSpPr>
        <p:spPr>
          <a:xfrm>
            <a:off x="6905532" y="3127171"/>
            <a:ext cx="2238469" cy="358378"/>
          </a:xfrm>
          <a:noFill/>
        </p:spPr>
        <p:txBody>
          <a:bodyPr lIns="91440" rIns="91440"/>
          <a:lstStyle>
            <a:lvl1pPr marL="0" indent="0">
              <a:lnSpc>
                <a:spcPct val="95000"/>
              </a:lnSpc>
              <a:buNone/>
              <a:defRPr sz="1200" b="0">
                <a:solidFill>
                  <a:srgbClr val="000000"/>
                </a:solidFill>
              </a:defRPr>
            </a:lvl1pPr>
          </a:lstStyle>
          <a:p>
            <a:pPr lvl="0"/>
            <a:r>
              <a:rPr lang="en-US" dirty="0"/>
              <a:t>Image caption Image caption Image caption Image caption Image</a:t>
            </a:r>
          </a:p>
        </p:txBody>
      </p:sp>
      <p:sp>
        <p:nvSpPr>
          <p:cNvPr id="14" name="TextBox 13"/>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
        <p:nvSpPr>
          <p:cNvPr id="7" name="Slide Number Placeholder 6"/>
          <p:cNvSpPr>
            <a:spLocks noGrp="1"/>
          </p:cNvSpPr>
          <p:nvPr>
            <p:ph type="sldNum" sz="quarter" idx="24"/>
          </p:nvPr>
        </p:nvSpPr>
        <p:spPr/>
        <p:txBody>
          <a:bodyPr/>
          <a:lstStyle/>
          <a:p>
            <a:fld id="{AEFAAC5A-9C4F-4278-920D-DF2BAB595749}" type="slidenum">
              <a:rPr lang="en-US" smtClean="0"/>
              <a:pPr/>
              <a:t>‹#›</a:t>
            </a:fld>
            <a:endParaRPr lang="en-US" dirty="0"/>
          </a:p>
        </p:txBody>
      </p:sp>
      <p:sp>
        <p:nvSpPr>
          <p:cNvPr id="19" name="Text Placeholder 5"/>
          <p:cNvSpPr>
            <a:spLocks noGrp="1"/>
          </p:cNvSpPr>
          <p:nvPr>
            <p:ph type="body" sz="quarter" idx="12" hasCustomPrompt="1"/>
          </p:nvPr>
        </p:nvSpPr>
        <p:spPr>
          <a:xfrm>
            <a:off x="457201" y="1019437"/>
            <a:ext cx="8372901" cy="374786"/>
          </a:xfrm>
          <a:ln>
            <a:noFill/>
          </a:ln>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Tree>
    <p:extLst>
      <p:ext uri="{BB962C8B-B14F-4D97-AF65-F5344CB8AC3E}">
        <p14:creationId xmlns:p14="http://schemas.microsoft.com/office/powerpoint/2010/main" val="20142199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S/caption - FOUR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four IMAGES with captions</a:t>
            </a:r>
            <a:br>
              <a:rPr lang="en-US" dirty="0"/>
            </a:br>
            <a:r>
              <a:rPr lang="en-US" dirty="0"/>
              <a:t>Headline in </a:t>
            </a:r>
            <a:r>
              <a:rPr lang="en-US" dirty="0" err="1"/>
              <a:t>arial</a:t>
            </a:r>
            <a:r>
              <a:rPr lang="en-US" dirty="0"/>
              <a:t> and all caps</a:t>
            </a:r>
          </a:p>
        </p:txBody>
      </p:sp>
      <p:sp>
        <p:nvSpPr>
          <p:cNvPr id="3" name="Slide Number Placeholder 2"/>
          <p:cNvSpPr>
            <a:spLocks noGrp="1"/>
          </p:cNvSpPr>
          <p:nvPr>
            <p:ph type="sldNum" sz="quarter" idx="23"/>
          </p:nvPr>
        </p:nvSpPr>
        <p:spPr/>
        <p:txBody>
          <a:bodyPr/>
          <a:lstStyle/>
          <a:p>
            <a:fld id="{AEFAAC5A-9C4F-4278-920D-DF2BAB595749}" type="slidenum">
              <a:rPr lang="en-US" smtClean="0"/>
              <a:pPr/>
              <a:t>‹#›</a:t>
            </a:fld>
            <a:endParaRPr lang="en-US" dirty="0"/>
          </a:p>
        </p:txBody>
      </p:sp>
      <p:sp>
        <p:nvSpPr>
          <p:cNvPr id="17" name="Text Placeholder 5"/>
          <p:cNvSpPr>
            <a:spLocks noGrp="1"/>
          </p:cNvSpPr>
          <p:nvPr>
            <p:ph type="body" sz="quarter" idx="12" hasCustomPrompt="1"/>
          </p:nvPr>
        </p:nvSpPr>
        <p:spPr>
          <a:xfrm>
            <a:off x="457201" y="1019437"/>
            <a:ext cx="8372901" cy="207749"/>
          </a:xfrm>
          <a:ln>
            <a:noFill/>
          </a:ln>
        </p:spPr>
        <p:txBody>
          <a:bodyPr bIns="0">
            <a:norm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14" name="TextBox 13"/>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
        <p:nvSpPr>
          <p:cNvPr id="15" name="Picture Placeholder 4"/>
          <p:cNvSpPr>
            <a:spLocks noGrp="1" noChangeAspect="1"/>
          </p:cNvSpPr>
          <p:nvPr>
            <p:ph type="pic" sz="quarter" idx="15" hasCustomPrompt="1"/>
          </p:nvPr>
        </p:nvSpPr>
        <p:spPr>
          <a:xfrm>
            <a:off x="487437" y="1420813"/>
            <a:ext cx="3790374" cy="1383425"/>
          </a:xfrm>
          <a:solidFill>
            <a:schemeClr val="bg1">
              <a:lumMod val="75000"/>
            </a:schemeClr>
          </a:solidFill>
        </p:spPr>
        <p:txBody>
          <a:bodyPr tIns="182880"/>
          <a:lstStyle>
            <a:lvl1pPr marL="0" indent="0" algn="ctr">
              <a:buNone/>
              <a:defRPr baseline="0"/>
            </a:lvl1pPr>
          </a:lstStyle>
          <a:p>
            <a:r>
              <a:rPr lang="en-US" dirty="0"/>
              <a:t>Click icon to insert an image</a:t>
            </a:r>
          </a:p>
        </p:txBody>
      </p:sp>
      <p:sp>
        <p:nvSpPr>
          <p:cNvPr id="16" name="Text Placeholder 5"/>
          <p:cNvSpPr>
            <a:spLocks noGrp="1"/>
          </p:cNvSpPr>
          <p:nvPr>
            <p:ph type="body" sz="quarter" idx="17" hasCustomPrompt="1"/>
          </p:nvPr>
        </p:nvSpPr>
        <p:spPr>
          <a:xfrm>
            <a:off x="487437" y="2822383"/>
            <a:ext cx="3840480" cy="276137"/>
          </a:xfrm>
          <a:ln>
            <a:noFill/>
          </a:ln>
        </p:spPr>
        <p:txBody>
          <a:bodyPr bIns="0" anchor="t" anchorCtr="0">
            <a:normAutofit/>
          </a:bodyPr>
          <a:lstStyle>
            <a:lvl1pPr marL="0" marR="0" indent="0" algn="l" defTabSz="457200" rtl="0" eaLnBrk="1" fontAlgn="auto" latinLnBrk="0" hangingPunct="1">
              <a:lnSpc>
                <a:spcPct val="100000"/>
              </a:lnSpc>
              <a:spcBef>
                <a:spcPts val="0"/>
              </a:spcBef>
              <a:spcAft>
                <a:spcPts val="0"/>
              </a:spcAft>
              <a:buClrTx/>
              <a:buSzTx/>
              <a:buFont typeface="Wingdings" pitchFamily="2" charset="2"/>
              <a:buNone/>
              <a:tabLst/>
              <a:defRPr sz="1200" b="0" cap="none" baseline="0"/>
            </a:lvl1pPr>
          </a:lstStyle>
          <a:p>
            <a:r>
              <a:rPr lang="en-US" dirty="0"/>
              <a:t>Image Caption</a:t>
            </a:r>
          </a:p>
        </p:txBody>
      </p:sp>
      <p:sp>
        <p:nvSpPr>
          <p:cNvPr id="18" name="Picture Placeholder 4"/>
          <p:cNvSpPr>
            <a:spLocks noGrp="1" noChangeAspect="1"/>
          </p:cNvSpPr>
          <p:nvPr>
            <p:ph type="pic" sz="quarter" idx="25" hasCustomPrompt="1"/>
          </p:nvPr>
        </p:nvSpPr>
        <p:spPr>
          <a:xfrm>
            <a:off x="4912432" y="1420813"/>
            <a:ext cx="3790374" cy="1383425"/>
          </a:xfrm>
          <a:solidFill>
            <a:schemeClr val="bg1">
              <a:lumMod val="75000"/>
            </a:schemeClr>
          </a:solidFill>
        </p:spPr>
        <p:txBody>
          <a:bodyPr tIns="182880"/>
          <a:lstStyle>
            <a:lvl1pPr marL="0" indent="0" algn="ctr">
              <a:buNone/>
              <a:defRPr baseline="0"/>
            </a:lvl1pPr>
          </a:lstStyle>
          <a:p>
            <a:r>
              <a:rPr lang="en-US" dirty="0"/>
              <a:t>Click icon to insert an image</a:t>
            </a:r>
          </a:p>
        </p:txBody>
      </p:sp>
      <p:sp>
        <p:nvSpPr>
          <p:cNvPr id="19" name="Text Placeholder 5"/>
          <p:cNvSpPr>
            <a:spLocks noGrp="1"/>
          </p:cNvSpPr>
          <p:nvPr>
            <p:ph type="body" sz="quarter" idx="26" hasCustomPrompt="1"/>
          </p:nvPr>
        </p:nvSpPr>
        <p:spPr>
          <a:xfrm>
            <a:off x="4912432" y="2822383"/>
            <a:ext cx="3840480" cy="276137"/>
          </a:xfrm>
          <a:ln>
            <a:noFill/>
          </a:ln>
        </p:spPr>
        <p:txBody>
          <a:bodyPr bIns="0" anchor="t" anchorCtr="0">
            <a:normAutofit/>
          </a:bodyPr>
          <a:lstStyle>
            <a:lvl1pPr marL="0" marR="0" indent="0" algn="l" defTabSz="457200" rtl="0" eaLnBrk="1" fontAlgn="auto" latinLnBrk="0" hangingPunct="1">
              <a:lnSpc>
                <a:spcPct val="100000"/>
              </a:lnSpc>
              <a:spcBef>
                <a:spcPts val="0"/>
              </a:spcBef>
              <a:spcAft>
                <a:spcPts val="0"/>
              </a:spcAft>
              <a:buClrTx/>
              <a:buSzTx/>
              <a:buFont typeface="Wingdings" pitchFamily="2" charset="2"/>
              <a:buNone/>
              <a:tabLst/>
              <a:defRPr sz="1200" b="0" cap="none" baseline="0"/>
            </a:lvl1pPr>
          </a:lstStyle>
          <a:p>
            <a:r>
              <a:rPr lang="en-US" dirty="0"/>
              <a:t>Image Caption</a:t>
            </a:r>
          </a:p>
        </p:txBody>
      </p:sp>
      <p:sp>
        <p:nvSpPr>
          <p:cNvPr id="20" name="Picture Placeholder 4"/>
          <p:cNvSpPr>
            <a:spLocks noGrp="1" noChangeAspect="1"/>
          </p:cNvSpPr>
          <p:nvPr>
            <p:ph type="pic" sz="quarter" idx="27" hasCustomPrompt="1"/>
          </p:nvPr>
        </p:nvSpPr>
        <p:spPr>
          <a:xfrm>
            <a:off x="487437" y="3097650"/>
            <a:ext cx="3790374" cy="1383425"/>
          </a:xfrm>
          <a:solidFill>
            <a:schemeClr val="bg1">
              <a:lumMod val="75000"/>
            </a:schemeClr>
          </a:solidFill>
        </p:spPr>
        <p:txBody>
          <a:bodyPr tIns="182880"/>
          <a:lstStyle>
            <a:lvl1pPr marL="0" indent="0" algn="ctr">
              <a:buNone/>
              <a:defRPr baseline="0"/>
            </a:lvl1pPr>
          </a:lstStyle>
          <a:p>
            <a:r>
              <a:rPr lang="en-US" dirty="0"/>
              <a:t>Click icon to insert an image</a:t>
            </a:r>
          </a:p>
        </p:txBody>
      </p:sp>
      <p:sp>
        <p:nvSpPr>
          <p:cNvPr id="23" name="Text Placeholder 5"/>
          <p:cNvSpPr>
            <a:spLocks noGrp="1"/>
          </p:cNvSpPr>
          <p:nvPr>
            <p:ph type="body" sz="quarter" idx="28" hasCustomPrompt="1"/>
          </p:nvPr>
        </p:nvSpPr>
        <p:spPr>
          <a:xfrm>
            <a:off x="487437" y="4502674"/>
            <a:ext cx="3840480" cy="276137"/>
          </a:xfrm>
          <a:ln>
            <a:noFill/>
          </a:ln>
        </p:spPr>
        <p:txBody>
          <a:bodyPr bIns="0" anchor="t" anchorCtr="0">
            <a:normAutofit/>
          </a:bodyPr>
          <a:lstStyle>
            <a:lvl1pPr marL="0" marR="0" indent="0" algn="l" defTabSz="457200" rtl="0" eaLnBrk="1" fontAlgn="auto" latinLnBrk="0" hangingPunct="1">
              <a:lnSpc>
                <a:spcPct val="100000"/>
              </a:lnSpc>
              <a:spcBef>
                <a:spcPts val="0"/>
              </a:spcBef>
              <a:spcAft>
                <a:spcPts val="0"/>
              </a:spcAft>
              <a:buClrTx/>
              <a:buSzTx/>
              <a:buFont typeface="Wingdings" pitchFamily="2" charset="2"/>
              <a:buNone/>
              <a:tabLst/>
              <a:defRPr sz="1200" b="0" cap="none" baseline="0"/>
            </a:lvl1pPr>
          </a:lstStyle>
          <a:p>
            <a:r>
              <a:rPr lang="en-US" dirty="0"/>
              <a:t>Image Caption</a:t>
            </a:r>
          </a:p>
        </p:txBody>
      </p:sp>
      <p:sp>
        <p:nvSpPr>
          <p:cNvPr id="24" name="Picture Placeholder 4"/>
          <p:cNvSpPr>
            <a:spLocks noGrp="1" noChangeAspect="1"/>
          </p:cNvSpPr>
          <p:nvPr>
            <p:ph type="pic" sz="quarter" idx="29" hasCustomPrompt="1"/>
          </p:nvPr>
        </p:nvSpPr>
        <p:spPr>
          <a:xfrm>
            <a:off x="4912432" y="3097650"/>
            <a:ext cx="3790374" cy="1383425"/>
          </a:xfrm>
          <a:solidFill>
            <a:schemeClr val="bg1">
              <a:lumMod val="75000"/>
            </a:schemeClr>
          </a:solidFill>
        </p:spPr>
        <p:txBody>
          <a:bodyPr tIns="182880"/>
          <a:lstStyle>
            <a:lvl1pPr marL="0" indent="0" algn="ctr">
              <a:buNone/>
              <a:defRPr baseline="0"/>
            </a:lvl1pPr>
          </a:lstStyle>
          <a:p>
            <a:r>
              <a:rPr lang="en-US" dirty="0"/>
              <a:t>Click icon to insert an image</a:t>
            </a:r>
          </a:p>
        </p:txBody>
      </p:sp>
      <p:sp>
        <p:nvSpPr>
          <p:cNvPr id="27" name="Text Placeholder 5"/>
          <p:cNvSpPr>
            <a:spLocks noGrp="1"/>
          </p:cNvSpPr>
          <p:nvPr>
            <p:ph type="body" sz="quarter" idx="30" hasCustomPrompt="1"/>
          </p:nvPr>
        </p:nvSpPr>
        <p:spPr>
          <a:xfrm>
            <a:off x="4912432" y="4505517"/>
            <a:ext cx="3840480" cy="276137"/>
          </a:xfrm>
          <a:ln>
            <a:noFill/>
          </a:ln>
        </p:spPr>
        <p:txBody>
          <a:bodyPr bIns="0" anchor="t" anchorCtr="0">
            <a:normAutofit/>
          </a:bodyPr>
          <a:lstStyle>
            <a:lvl1pPr marL="0" marR="0" indent="0" algn="l" defTabSz="457200" rtl="0" eaLnBrk="1" fontAlgn="auto" latinLnBrk="0" hangingPunct="1">
              <a:lnSpc>
                <a:spcPct val="100000"/>
              </a:lnSpc>
              <a:spcBef>
                <a:spcPts val="0"/>
              </a:spcBef>
              <a:spcAft>
                <a:spcPts val="0"/>
              </a:spcAft>
              <a:buClrTx/>
              <a:buSzTx/>
              <a:buFont typeface="Wingdings" pitchFamily="2" charset="2"/>
              <a:buNone/>
              <a:tabLst/>
              <a:defRPr sz="1200" b="0" cap="none" baseline="0"/>
            </a:lvl1pPr>
          </a:lstStyle>
          <a:p>
            <a:r>
              <a:rPr lang="en-US" dirty="0"/>
              <a:t>Image Caption</a:t>
            </a:r>
          </a:p>
        </p:txBody>
      </p:sp>
    </p:spTree>
    <p:extLst>
      <p:ext uri="{BB962C8B-B14F-4D97-AF65-F5344CB8AC3E}">
        <p14:creationId xmlns:p14="http://schemas.microsoft.com/office/powerpoint/2010/main" val="42359211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s, Graphs, Tabl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graph, chart or table slide. </a:t>
            </a:r>
            <a:br>
              <a:rPr lang="en-US" dirty="0"/>
            </a:br>
            <a:r>
              <a:rPr lang="en-US" dirty="0"/>
              <a:t>Headline in all caps, Arial Font</a:t>
            </a:r>
          </a:p>
        </p:txBody>
      </p:sp>
      <p:sp>
        <p:nvSpPr>
          <p:cNvPr id="3" name="Content Placeholder 2"/>
          <p:cNvSpPr>
            <a:spLocks noGrp="1"/>
          </p:cNvSpPr>
          <p:nvPr>
            <p:ph idx="1" hasCustomPrompt="1"/>
          </p:nvPr>
        </p:nvSpPr>
        <p:spPr>
          <a:xfrm>
            <a:off x="457201" y="1417579"/>
            <a:ext cx="8372901" cy="3022394"/>
          </a:xfrm>
        </p:spPr>
        <p:txBody>
          <a:bodyPr/>
          <a:lstStyle>
            <a:lvl1pPr>
              <a:defRPr baseline="0"/>
            </a:lvl1pPr>
          </a:lstStyle>
          <a:p>
            <a:pPr lvl="0"/>
            <a:r>
              <a:rPr lang="en-US" dirty="0"/>
              <a:t>Click an icon below to add a chart, graph, or table.</a:t>
            </a:r>
          </a:p>
        </p:txBody>
      </p:sp>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6" name="Text Placeholder 5"/>
          <p:cNvSpPr>
            <a:spLocks noGrp="1"/>
          </p:cNvSpPr>
          <p:nvPr>
            <p:ph type="body" sz="quarter" idx="12" hasCustomPrompt="1"/>
          </p:nvPr>
        </p:nvSpPr>
        <p:spPr>
          <a:xfrm>
            <a:off x="457201" y="1019437"/>
            <a:ext cx="8372901" cy="374786"/>
          </a:xfrm>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7" name="Text Placeholder 6"/>
          <p:cNvSpPr>
            <a:spLocks noGrp="1"/>
          </p:cNvSpPr>
          <p:nvPr>
            <p:ph type="body" sz="quarter" idx="13" hasCustomPrompt="1"/>
          </p:nvPr>
        </p:nvSpPr>
        <p:spPr>
          <a:xfrm>
            <a:off x="443573" y="4457863"/>
            <a:ext cx="3711039" cy="240746"/>
          </a:xfrm>
        </p:spPr>
        <p:txBody>
          <a:bodyPr bIns="0" anchor="t" anchorCtr="0"/>
          <a:lstStyle>
            <a:lvl1pPr marL="0" indent="0">
              <a:buNone/>
              <a:defRPr sz="1050" baseline="0"/>
            </a:lvl1pPr>
          </a:lstStyle>
          <a:p>
            <a:pPr lvl="0"/>
            <a:r>
              <a:rPr lang="en-US" dirty="0"/>
              <a:t>Source:</a:t>
            </a:r>
          </a:p>
        </p:txBody>
      </p:sp>
    </p:spTree>
    <p:extLst>
      <p:ext uri="{BB962C8B-B14F-4D97-AF65-F5344CB8AC3E}">
        <p14:creationId xmlns:p14="http://schemas.microsoft.com/office/powerpoint/2010/main" val="35004197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99754" y="4562475"/>
            <a:ext cx="1540844" cy="555086"/>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0"/>
            <a:ext cx="9144000" cy="4488688"/>
          </a:xfrm>
          <a:prstGeom prst="rect">
            <a:avLst/>
          </a:prstGeom>
        </p:spPr>
      </p:pic>
      <p:sp>
        <p:nvSpPr>
          <p:cNvPr id="8" name="Text Placeholder 2"/>
          <p:cNvSpPr>
            <a:spLocks noGrp="1"/>
          </p:cNvSpPr>
          <p:nvPr>
            <p:ph type="body" sz="quarter" idx="10" hasCustomPrompt="1"/>
          </p:nvPr>
        </p:nvSpPr>
        <p:spPr>
          <a:xfrm>
            <a:off x="0" y="-10684"/>
            <a:ext cx="9143999" cy="4499372"/>
          </a:xfrm>
          <a:solidFill>
            <a:schemeClr val="accent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closing statement</a:t>
            </a:r>
          </a:p>
        </p:txBody>
      </p:sp>
      <p:sp>
        <p:nvSpPr>
          <p:cNvPr id="9" name="TextBox 8"/>
          <p:cNvSpPr txBox="1"/>
          <p:nvPr userDrawn="1"/>
        </p:nvSpPr>
        <p:spPr>
          <a:xfrm>
            <a:off x="-991004" y="-1815882"/>
            <a:ext cx="3782000" cy="1600438"/>
          </a:xfrm>
          <a:prstGeom prst="rect">
            <a:avLst/>
          </a:prstGeom>
          <a:solidFill>
            <a:schemeClr val="bg1">
              <a:lumMod val="50000"/>
            </a:schemeClr>
          </a:solidFill>
        </p:spPr>
        <p:txBody>
          <a:bodyPr wrap="square" rtlCol="0">
            <a:spAutoFit/>
          </a:bodyPr>
          <a:lstStyle/>
          <a:p>
            <a:r>
              <a:rPr lang="en-US" sz="1400" b="1" dirty="0">
                <a:solidFill>
                  <a:schemeClr val="bg1"/>
                </a:solidFill>
              </a:rPr>
              <a:t>Suggested</a:t>
            </a:r>
            <a:r>
              <a:rPr lang="en-US" sz="1400" b="1" baseline="0" dirty="0">
                <a:solidFill>
                  <a:schemeClr val="bg1"/>
                </a:solidFill>
              </a:rPr>
              <a:t> closing statement (optional): </a:t>
            </a:r>
          </a:p>
          <a:p>
            <a:endParaRPr lang="en-US" sz="1400" b="1" baseline="0" dirty="0">
              <a:solidFill>
                <a:schemeClr val="bg1"/>
              </a:solidFill>
            </a:endParaRPr>
          </a:p>
          <a:p>
            <a:pPr lvl="0"/>
            <a:r>
              <a:rPr lang="en-US" sz="1400" b="1" dirty="0">
                <a:solidFill>
                  <a:schemeClr val="bg1"/>
                </a:solidFill>
              </a:rPr>
              <a:t>WE START WITH YES.</a:t>
            </a:r>
          </a:p>
          <a:p>
            <a:pPr lvl="0">
              <a:spcAft>
                <a:spcPts val="1200"/>
              </a:spcAft>
            </a:pPr>
            <a:r>
              <a:rPr lang="en-US" sz="1400" b="1" dirty="0">
                <a:solidFill>
                  <a:schemeClr val="bg1"/>
                </a:solidFill>
              </a:rPr>
              <a:t>AND END WITH THANK YOU.</a:t>
            </a:r>
          </a:p>
          <a:p>
            <a:pPr lvl="0"/>
            <a:r>
              <a:rPr lang="en-US" sz="1400" b="1" dirty="0">
                <a:solidFill>
                  <a:schemeClr val="bg1"/>
                </a:solidFill>
              </a:rPr>
              <a:t>DO YOU HAVE ANY BIG QUESTIONS?</a:t>
            </a:r>
            <a:endParaRPr lang="en-US" sz="1400" dirty="0">
              <a:solidFill>
                <a:schemeClr val="bg1"/>
              </a:solidFill>
            </a:endParaRPr>
          </a:p>
          <a:p>
            <a:endParaRPr lang="en-US" dirty="0">
              <a:solidFill>
                <a:schemeClr val="bg1"/>
              </a:solidFill>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3121" y="4702076"/>
            <a:ext cx="2046368" cy="260262"/>
          </a:xfrm>
          <a:prstGeom prst="rect">
            <a:avLst/>
          </a:prstGeom>
        </p:spPr>
      </p:pic>
    </p:spTree>
    <p:extLst>
      <p:ext uri="{BB962C8B-B14F-4D97-AF65-F5344CB8AC3E}">
        <p14:creationId xmlns:p14="http://schemas.microsoft.com/office/powerpoint/2010/main" val="127486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Video">
    <p:spTree>
      <p:nvGrpSpPr>
        <p:cNvPr id="1" name=""/>
        <p:cNvGrpSpPr/>
        <p:nvPr/>
      </p:nvGrpSpPr>
      <p:grpSpPr>
        <a:xfrm>
          <a:off x="0" y="0"/>
          <a:ext cx="0" cy="0"/>
          <a:chOff x="0" y="0"/>
          <a:chExt cx="0" cy="0"/>
        </a:xfrm>
      </p:grpSpPr>
      <p:sp>
        <p:nvSpPr>
          <p:cNvPr id="3" name="Rectangle 2"/>
          <p:cNvSpPr/>
          <p:nvPr/>
        </p:nvSpPr>
        <p:spPr>
          <a:xfrm>
            <a:off x="0" y="-5043"/>
            <a:ext cx="9144000" cy="5148543"/>
          </a:xfrm>
          <a:prstGeom prst="rect">
            <a:avLst/>
          </a:prstGeom>
          <a:solidFill>
            <a:srgbClr val="1C1C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1" y="386954"/>
            <a:ext cx="8372901" cy="604513"/>
          </a:xfrm>
        </p:spPr>
        <p:txBody>
          <a:bodyPr anchor="b"/>
          <a:lstStyle>
            <a:lvl1pPr>
              <a:defRPr b="1">
                <a:solidFill>
                  <a:schemeClr val="bg1"/>
                </a:solidFill>
              </a:defRPr>
            </a:lvl1pPr>
          </a:lstStyle>
          <a:p>
            <a:r>
              <a:rPr lang="en-US" dirty="0"/>
              <a:t>TITLE AND CONTENT SLIDE. </a:t>
            </a:r>
            <a:br>
              <a:rPr lang="en-US" dirty="0"/>
            </a:br>
            <a:r>
              <a:rPr lang="en-US" dirty="0"/>
              <a:t>Headline in all caps, Arial Font.</a:t>
            </a:r>
          </a:p>
        </p:txBody>
      </p:sp>
    </p:spTree>
    <p:extLst>
      <p:ext uri="{BB962C8B-B14F-4D97-AF65-F5344CB8AC3E}">
        <p14:creationId xmlns:p14="http://schemas.microsoft.com/office/powerpoint/2010/main" val="359530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28668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ver Option A">
    <p:bg>
      <p:bgPr>
        <a:solidFill>
          <a:schemeClr val="bg1"/>
        </a:solidFill>
        <a:effectLst/>
      </p:bgPr>
    </p:bg>
    <p:spTree>
      <p:nvGrpSpPr>
        <p:cNvPr id="1" name=""/>
        <p:cNvGrpSpPr/>
        <p:nvPr/>
      </p:nvGrpSpPr>
      <p:grpSpPr>
        <a:xfrm>
          <a:off x="0" y="0"/>
          <a:ext cx="0" cy="0"/>
          <a:chOff x="0" y="0"/>
          <a:chExt cx="0" cy="0"/>
        </a:xfrm>
      </p:grpSpPr>
      <p:sp>
        <p:nvSpPr>
          <p:cNvPr id="17" name="Text Placeholder 9"/>
          <p:cNvSpPr>
            <a:spLocks noGrp="1"/>
          </p:cNvSpPr>
          <p:nvPr>
            <p:ph type="body" sz="quarter" idx="27" hasCustomPrompt="1"/>
          </p:nvPr>
        </p:nvSpPr>
        <p:spPr>
          <a:xfrm>
            <a:off x="468796" y="574696"/>
            <a:ext cx="5685350" cy="304654"/>
          </a:xfrm>
        </p:spPr>
        <p:txBody>
          <a:bodyPr lIns="0" bIns="0" anchor="b">
            <a:normAutofit/>
          </a:bodyPr>
          <a:lstStyle>
            <a:lvl1pPr marL="0" indent="0">
              <a:buNone/>
              <a:defRPr sz="1800" b="1" cap="all" baseline="0">
                <a:solidFill>
                  <a:srgbClr val="47484A"/>
                </a:solidFill>
              </a:defRPr>
            </a:lvl1pPr>
            <a:lvl2pPr marL="0" indent="0">
              <a:buNone/>
              <a:defRPr/>
            </a:lvl2pPr>
            <a:lvl3pPr marL="0" indent="0">
              <a:spcBef>
                <a:spcPts val="1800"/>
              </a:spcBef>
              <a:buNone/>
              <a:defRPr/>
            </a:lvl3pPr>
          </a:lstStyle>
          <a:p>
            <a:pPr lvl="0"/>
            <a:r>
              <a:rPr lang="en-US" dirty="0"/>
              <a:t>Optional one line subhead, </a:t>
            </a:r>
            <a:r>
              <a:rPr lang="en-US" dirty="0" err="1"/>
              <a:t>url</a:t>
            </a:r>
            <a:r>
              <a:rPr lang="en-US" dirty="0"/>
              <a:t> or date</a:t>
            </a:r>
          </a:p>
        </p:txBody>
      </p:sp>
      <p:pic>
        <p:nvPicPr>
          <p:cNvPr id="15"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77314" y="408441"/>
            <a:ext cx="1786846" cy="643707"/>
          </a:xfrm>
          <a:prstGeom prst="rect">
            <a:avLst/>
          </a:prstGeom>
          <a:noFill/>
          <a:extLst>
            <a:ext uri="{909E8E84-426E-40dd-AFC4-6F175D3DCCD1}">
              <a14:hiddenFill xmlns:a14="http://schemas.microsoft.com/office/drawing/2010/main" xmlns="">
                <a:solidFill>
                  <a:srgbClr val="FFFFFF"/>
                </a:solidFill>
              </a14:hiddenFill>
            </a:ext>
          </a:extLst>
        </p:spPr>
      </p:pic>
      <p:sp>
        <p:nvSpPr>
          <p:cNvPr id="8" name="Picture Placeholder 4"/>
          <p:cNvSpPr>
            <a:spLocks noGrp="1" noChangeAspect="1"/>
          </p:cNvSpPr>
          <p:nvPr>
            <p:ph type="pic" sz="quarter" idx="16" hasCustomPrompt="1"/>
          </p:nvPr>
        </p:nvSpPr>
        <p:spPr>
          <a:xfrm>
            <a:off x="4863726" y="1266825"/>
            <a:ext cx="4280275" cy="2029968"/>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a:xfrm>
            <a:off x="1" y="1266825"/>
            <a:ext cx="4863724" cy="2029968"/>
          </a:xfrm>
          <a:solidFill>
            <a:schemeClr val="accent2"/>
          </a:solidFill>
        </p:spPr>
        <p:txBody>
          <a:bodyPr lIns="457200" rIns="91440" anchor="ctr">
            <a:normAutofit/>
          </a:bodyPr>
          <a:lstStyle>
            <a:lvl1pPr>
              <a:defRPr sz="2800" baseline="0">
                <a:solidFill>
                  <a:schemeClr val="bg1"/>
                </a:solidFill>
              </a:defRPr>
            </a:lvl1pPr>
          </a:lstStyle>
          <a:p>
            <a:r>
              <a:rPr lang="en-US" dirty="0"/>
              <a:t>presentation title -Cover option A</a:t>
            </a:r>
            <a:br>
              <a:rPr lang="en-US" dirty="0"/>
            </a:br>
            <a:r>
              <a:rPr lang="en-US" dirty="0"/>
              <a:t>can be up to four </a:t>
            </a:r>
            <a:br>
              <a:rPr lang="en-US" dirty="0"/>
            </a:br>
            <a:r>
              <a:rPr lang="en-US" dirty="0"/>
              <a:t>or five lines of text</a:t>
            </a:r>
          </a:p>
        </p:txBody>
      </p:sp>
      <p:sp>
        <p:nvSpPr>
          <p:cNvPr id="45" name="Text Placeholder 4"/>
          <p:cNvSpPr>
            <a:spLocks noGrp="1"/>
          </p:cNvSpPr>
          <p:nvPr>
            <p:ph type="body" sz="quarter" idx="12" hasCustomPrompt="1"/>
          </p:nvPr>
        </p:nvSpPr>
        <p:spPr>
          <a:xfrm>
            <a:off x="-1" y="1266825"/>
            <a:ext cx="239714" cy="2029968"/>
          </a:xfrm>
          <a:solidFill>
            <a:schemeClr val="accent1"/>
          </a:solidFill>
        </p:spPr>
        <p:txBody>
          <a:bodyPr bIns="0" anchor="b"/>
          <a:lstStyle>
            <a:lvl1pPr marL="0" indent="0">
              <a:buNone/>
              <a:defRPr sz="100"/>
            </a:lvl1pPr>
          </a:lstStyle>
          <a:p>
            <a:pPr lvl="0"/>
            <a:r>
              <a:rPr lang="en-US" dirty="0"/>
              <a:t>  </a:t>
            </a:r>
          </a:p>
        </p:txBody>
      </p:sp>
      <p:sp>
        <p:nvSpPr>
          <p:cNvPr id="48" name="Text Placeholder 9"/>
          <p:cNvSpPr>
            <a:spLocks noGrp="1"/>
          </p:cNvSpPr>
          <p:nvPr>
            <p:ph type="body" sz="quarter" idx="17" hasCustomPrompt="1"/>
          </p:nvPr>
        </p:nvSpPr>
        <p:spPr>
          <a:xfrm>
            <a:off x="469901" y="3437210"/>
            <a:ext cx="2692871" cy="295275"/>
          </a:xfrm>
        </p:spPr>
        <p:txBody>
          <a:bodyPr lIns="0" bIns="0" anchor="b">
            <a:normAutofit/>
          </a:bodyPr>
          <a:lstStyle>
            <a:lvl1pPr marL="0" indent="0">
              <a:buNone/>
              <a:defRPr sz="1400" b="1" cap="all" baseline="0">
                <a:solidFill>
                  <a:srgbClr val="47484A"/>
                </a:solidFill>
              </a:defRPr>
            </a:lvl1pPr>
            <a:lvl2pPr marL="0" indent="0">
              <a:buNone/>
              <a:defRPr/>
            </a:lvl2pPr>
            <a:lvl3pPr marL="0" indent="0">
              <a:spcBef>
                <a:spcPts val="1800"/>
              </a:spcBef>
              <a:buNone/>
              <a:defRPr/>
            </a:lvl3pPr>
          </a:lstStyle>
          <a:p>
            <a:pPr lvl="0"/>
            <a:r>
              <a:rPr lang="en-US" dirty="0"/>
              <a:t>presenter name</a:t>
            </a:r>
          </a:p>
        </p:txBody>
      </p:sp>
      <p:sp>
        <p:nvSpPr>
          <p:cNvPr id="49" name="Text Placeholder 45"/>
          <p:cNvSpPr>
            <a:spLocks noGrp="1"/>
          </p:cNvSpPr>
          <p:nvPr>
            <p:ph type="body" sz="quarter" idx="18" hasCustomPrompt="1"/>
          </p:nvPr>
        </p:nvSpPr>
        <p:spPr>
          <a:xfrm>
            <a:off x="469901" y="3720288"/>
            <a:ext cx="2692871" cy="685800"/>
          </a:xfrm>
        </p:spPr>
        <p:txBody>
          <a:bodyPr lIns="0">
            <a:normAutofit/>
          </a:bodyPr>
          <a:lstStyle>
            <a:lvl1pPr marL="0" indent="0">
              <a:lnSpc>
                <a:spcPct val="95000"/>
              </a:lnSpc>
              <a:spcBef>
                <a:spcPts val="0"/>
              </a:spcBef>
              <a:buNone/>
              <a:defRPr sz="1400">
                <a:solidFill>
                  <a:srgbClr val="47484A"/>
                </a:solidFill>
              </a:defRPr>
            </a:lvl1pPr>
            <a:lvl2pPr marL="0" indent="0">
              <a:spcBef>
                <a:spcPts val="1800"/>
              </a:spcBef>
              <a:buNone/>
              <a:defRPr/>
            </a:lvl2pPr>
          </a:lstStyle>
          <a:p>
            <a:r>
              <a:rPr lang="en-US" dirty="0"/>
              <a:t>Add Presenter Title</a:t>
            </a:r>
            <a:br>
              <a:rPr lang="en-US" dirty="0"/>
            </a:br>
            <a:r>
              <a:rPr lang="en-US" dirty="0"/>
              <a:t>Optional Line 2</a:t>
            </a:r>
            <a:br>
              <a:rPr lang="en-US" dirty="0"/>
            </a:br>
            <a:r>
              <a:rPr lang="en-US" dirty="0"/>
              <a:t>Optional Line 3</a:t>
            </a:r>
          </a:p>
        </p:txBody>
      </p:sp>
      <p:sp>
        <p:nvSpPr>
          <p:cNvPr id="50" name="Text Placeholder 9"/>
          <p:cNvSpPr>
            <a:spLocks noGrp="1"/>
          </p:cNvSpPr>
          <p:nvPr>
            <p:ph type="body" sz="quarter" idx="21" hasCustomPrompt="1"/>
          </p:nvPr>
        </p:nvSpPr>
        <p:spPr>
          <a:xfrm>
            <a:off x="3417372" y="3437210"/>
            <a:ext cx="2692871" cy="295275"/>
          </a:xfrm>
        </p:spPr>
        <p:txBody>
          <a:bodyPr lIns="0" bIns="0" anchor="b">
            <a:normAutofit/>
          </a:bodyPr>
          <a:lstStyle>
            <a:lvl1pPr marL="0" indent="0">
              <a:buFont typeface="Arial" pitchFamily="34" charset="0"/>
              <a:buNone/>
              <a:defRPr sz="1400" b="1" cap="all" baseline="0">
                <a:solidFill>
                  <a:srgbClr val="47484A"/>
                </a:solidFill>
              </a:defRPr>
            </a:lvl1pPr>
            <a:lvl2pPr marL="0" indent="0">
              <a:buNone/>
              <a:defRPr/>
            </a:lvl2pPr>
            <a:lvl3pPr marL="0" indent="0">
              <a:spcBef>
                <a:spcPts val="1800"/>
              </a:spcBef>
              <a:buNone/>
              <a:defRPr/>
            </a:lvl3pPr>
          </a:lstStyle>
          <a:p>
            <a:r>
              <a:rPr lang="en-US" dirty="0"/>
              <a:t>PRESENTER NAME</a:t>
            </a:r>
          </a:p>
        </p:txBody>
      </p:sp>
      <p:sp>
        <p:nvSpPr>
          <p:cNvPr id="53" name="Text Placeholder 45"/>
          <p:cNvSpPr>
            <a:spLocks noGrp="1"/>
          </p:cNvSpPr>
          <p:nvPr>
            <p:ph type="body" sz="quarter" idx="22" hasCustomPrompt="1"/>
          </p:nvPr>
        </p:nvSpPr>
        <p:spPr>
          <a:xfrm>
            <a:off x="3417372" y="3720288"/>
            <a:ext cx="2692871" cy="685800"/>
          </a:xfrm>
        </p:spPr>
        <p:txBody>
          <a:bodyPr lIns="0">
            <a:normAutofit/>
          </a:bodyPr>
          <a:lstStyle>
            <a:lvl1pPr marL="0" indent="0">
              <a:lnSpc>
                <a:spcPct val="95000"/>
              </a:lnSpc>
              <a:spcBef>
                <a:spcPts val="0"/>
              </a:spcBef>
              <a:buFont typeface="Arial" pitchFamily="34" charset="0"/>
              <a:buNone/>
              <a:defRPr sz="1400">
                <a:solidFill>
                  <a:srgbClr val="47484A"/>
                </a:solidFill>
              </a:defRPr>
            </a:lvl1pPr>
            <a:lvl2pPr marL="0" indent="0">
              <a:spcBef>
                <a:spcPts val="1800"/>
              </a:spcBef>
              <a:buNone/>
              <a:defRPr/>
            </a:lvl2pPr>
          </a:lstStyle>
          <a:p>
            <a:pPr lvl="0"/>
            <a:r>
              <a:rPr lang="en-US" dirty="0"/>
              <a:t>Remove second presenter </a:t>
            </a:r>
            <a:br>
              <a:rPr lang="en-US" dirty="0"/>
            </a:br>
            <a:r>
              <a:rPr lang="en-US" dirty="0"/>
              <a:t>info if not needed</a:t>
            </a:r>
          </a:p>
        </p:txBody>
      </p:sp>
      <p:sp>
        <p:nvSpPr>
          <p:cNvPr id="54" name="Text Placeholder 9"/>
          <p:cNvSpPr>
            <a:spLocks noGrp="1"/>
          </p:cNvSpPr>
          <p:nvPr>
            <p:ph type="body" sz="quarter" idx="25" hasCustomPrompt="1"/>
          </p:nvPr>
        </p:nvSpPr>
        <p:spPr>
          <a:xfrm>
            <a:off x="6360197" y="3437210"/>
            <a:ext cx="2692871" cy="295275"/>
          </a:xfrm>
        </p:spPr>
        <p:txBody>
          <a:bodyPr lIns="0" bIns="0" anchor="b">
            <a:normAutofit/>
          </a:bodyPr>
          <a:lstStyle>
            <a:lvl1pPr marL="0" indent="0">
              <a:buFont typeface="Arial" pitchFamily="34" charset="0"/>
              <a:buNone/>
              <a:defRPr sz="1400" b="1" cap="all" baseline="0">
                <a:solidFill>
                  <a:srgbClr val="47484A"/>
                </a:solidFill>
              </a:defRPr>
            </a:lvl1pPr>
            <a:lvl2pPr marL="0" indent="0">
              <a:buNone/>
              <a:defRPr/>
            </a:lvl2pPr>
            <a:lvl3pPr marL="0" indent="0">
              <a:spcBef>
                <a:spcPts val="1800"/>
              </a:spcBef>
              <a:buNone/>
              <a:defRPr/>
            </a:lvl3pPr>
          </a:lstStyle>
          <a:p>
            <a:r>
              <a:rPr lang="en-US" dirty="0"/>
              <a:t>PRESENTER NAME</a:t>
            </a:r>
          </a:p>
        </p:txBody>
      </p:sp>
      <p:sp>
        <p:nvSpPr>
          <p:cNvPr id="55" name="Text Placeholder 45"/>
          <p:cNvSpPr>
            <a:spLocks noGrp="1"/>
          </p:cNvSpPr>
          <p:nvPr>
            <p:ph type="body" sz="quarter" idx="26" hasCustomPrompt="1"/>
          </p:nvPr>
        </p:nvSpPr>
        <p:spPr>
          <a:xfrm>
            <a:off x="6360197" y="3720288"/>
            <a:ext cx="2692871" cy="685800"/>
          </a:xfrm>
        </p:spPr>
        <p:txBody>
          <a:bodyPr lIns="0">
            <a:normAutofit/>
          </a:bodyPr>
          <a:lstStyle>
            <a:lvl1pPr marL="0" indent="0">
              <a:lnSpc>
                <a:spcPct val="95000"/>
              </a:lnSpc>
              <a:spcBef>
                <a:spcPts val="0"/>
              </a:spcBef>
              <a:buFont typeface="Arial" pitchFamily="34" charset="0"/>
              <a:buNone/>
              <a:defRPr sz="1400">
                <a:solidFill>
                  <a:srgbClr val="47484A"/>
                </a:solidFill>
              </a:defRPr>
            </a:lvl1pPr>
            <a:lvl2pPr marL="0" indent="0">
              <a:spcBef>
                <a:spcPts val="1800"/>
              </a:spcBef>
              <a:buNone/>
              <a:defRPr/>
            </a:lvl2pPr>
          </a:lstStyle>
          <a:p>
            <a:pPr lvl="0"/>
            <a:r>
              <a:rPr lang="en-US" dirty="0"/>
              <a:t>Remove third presenter </a:t>
            </a:r>
            <a:br>
              <a:rPr lang="en-US" dirty="0"/>
            </a:br>
            <a:r>
              <a:rPr lang="en-US" dirty="0"/>
              <a:t>info if not needed</a:t>
            </a:r>
          </a:p>
        </p:txBody>
      </p:sp>
      <p:sp>
        <p:nvSpPr>
          <p:cNvPr id="47" name="Text Placeholder 45"/>
          <p:cNvSpPr>
            <a:spLocks noGrp="1"/>
          </p:cNvSpPr>
          <p:nvPr>
            <p:ph type="body" sz="quarter" idx="19" hasCustomPrompt="1"/>
          </p:nvPr>
        </p:nvSpPr>
        <p:spPr>
          <a:xfrm>
            <a:off x="6360197" y="4570711"/>
            <a:ext cx="2692872" cy="386558"/>
          </a:xfrm>
        </p:spPr>
        <p:txBody>
          <a:bodyPr lIns="0" anchor="b"/>
          <a:lstStyle>
            <a:lvl1pPr marL="0" indent="0">
              <a:spcBef>
                <a:spcPts val="0"/>
              </a:spcBef>
              <a:buNone/>
              <a:defRPr sz="1400" baseline="0">
                <a:solidFill>
                  <a:srgbClr val="47484A"/>
                </a:solidFill>
              </a:defRPr>
            </a:lvl1pPr>
            <a:lvl2pPr marL="0" indent="0">
              <a:spcBef>
                <a:spcPts val="1800"/>
              </a:spcBef>
              <a:buNone/>
              <a:defRPr/>
            </a:lvl2pPr>
          </a:lstStyle>
          <a:p>
            <a:pPr lvl="0"/>
            <a:r>
              <a:rPr lang="en-US" dirty="0"/>
              <a:t>Presentation Date</a:t>
            </a:r>
            <a:br>
              <a:rPr lang="en-US" dirty="0"/>
            </a:br>
            <a:r>
              <a:rPr lang="en-US" dirty="0"/>
              <a:t>City, State (presentation location)</a:t>
            </a:r>
          </a:p>
        </p:txBody>
      </p:sp>
      <p:sp>
        <p:nvSpPr>
          <p:cNvPr id="16" name="TextBox 15"/>
          <p:cNvSpPr txBox="1"/>
          <p:nvPr userDrawn="1"/>
        </p:nvSpPr>
        <p:spPr>
          <a:xfrm>
            <a:off x="-1018914" y="-1479541"/>
            <a:ext cx="3502900" cy="1015663"/>
          </a:xfrm>
          <a:prstGeom prst="rect">
            <a:avLst/>
          </a:prstGeom>
          <a:solidFill>
            <a:schemeClr val="bg1">
              <a:lumMod val="50000"/>
            </a:schemeClr>
          </a:solidFill>
        </p:spPr>
        <p:txBody>
          <a:bodyPr wrap="square" rtlCol="0">
            <a:spAutoFit/>
          </a:bodyPr>
          <a:lstStyle/>
          <a:p>
            <a:r>
              <a:rPr lang="en-US" sz="1400" b="1" dirty="0">
                <a:solidFill>
                  <a:schemeClr val="bg1"/>
                </a:solidFill>
              </a:rPr>
              <a:t>Suggested</a:t>
            </a:r>
            <a:r>
              <a:rPr lang="en-US" sz="1400" b="1" baseline="0" dirty="0">
                <a:solidFill>
                  <a:schemeClr val="bg1"/>
                </a:solidFill>
              </a:rPr>
              <a:t> line of text (optional): </a:t>
            </a:r>
          </a:p>
          <a:p>
            <a:endParaRPr lang="en-US" sz="1400" b="1" baseline="0" dirty="0">
              <a:solidFill>
                <a:schemeClr val="bg1"/>
              </a:solidFill>
            </a:endParaRPr>
          </a:p>
          <a:p>
            <a:r>
              <a:rPr lang="en-US" sz="1400" b="1" baseline="0" dirty="0">
                <a:solidFill>
                  <a:schemeClr val="bg1"/>
                </a:solidFill>
              </a:rPr>
              <a:t>WE START WITH YES.</a:t>
            </a:r>
            <a:endParaRPr lang="en-US" sz="1400" dirty="0">
              <a:solidFill>
                <a:schemeClr val="bg1"/>
              </a:solidFill>
            </a:endParaRPr>
          </a:p>
          <a:p>
            <a:endParaRPr lang="en-US" dirty="0">
              <a:solidFill>
                <a:schemeClr val="bg1"/>
              </a:solidFill>
            </a:endParaRPr>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3121" y="4702076"/>
            <a:ext cx="2046368" cy="260262"/>
          </a:xfrm>
          <a:prstGeom prst="rect">
            <a:avLst/>
          </a:prstGeom>
        </p:spPr>
      </p:pic>
    </p:spTree>
    <p:extLst>
      <p:ext uri="{BB962C8B-B14F-4D97-AF65-F5344CB8AC3E}">
        <p14:creationId xmlns:p14="http://schemas.microsoft.com/office/powerpoint/2010/main" val="21822645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BASIC CONTENT SLIDE</a:t>
            </a:r>
            <a:br>
              <a:rPr lang="en-US" dirty="0"/>
            </a:br>
            <a:r>
              <a:rPr lang="en-US" dirty="0"/>
              <a:t>one or two lines for headline</a:t>
            </a:r>
          </a:p>
        </p:txBody>
      </p:sp>
      <p:sp>
        <p:nvSpPr>
          <p:cNvPr id="3" name="Content Placeholder 2"/>
          <p:cNvSpPr>
            <a:spLocks noGrp="1"/>
          </p:cNvSpPr>
          <p:nvPr>
            <p:ph idx="1" hasCustomPrompt="1"/>
          </p:nvPr>
        </p:nvSpPr>
        <p:spPr>
          <a:xfrm>
            <a:off x="457201" y="1408346"/>
            <a:ext cx="8372901" cy="3317082"/>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457201" y="1009912"/>
            <a:ext cx="8372901" cy="374786"/>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8" name="Slide Number Placeholder 7"/>
          <p:cNvSpPr>
            <a:spLocks noGrp="1"/>
          </p:cNvSpPr>
          <p:nvPr>
            <p:ph type="sldNum" sz="quarter" idx="13"/>
          </p:nvPr>
        </p:nvSpPr>
        <p:spPr/>
        <p:txBody>
          <a:bodyPr/>
          <a:lstStyle/>
          <a:p>
            <a:fld id="{AEFAAC5A-9C4F-4278-920D-DF2BAB595749}" type="slidenum">
              <a:rPr lang="en-US" smtClean="0"/>
              <a:pPr/>
              <a:t>‹#›</a:t>
            </a:fld>
            <a:endParaRPr lang="en-US" dirty="0"/>
          </a:p>
        </p:txBody>
      </p:sp>
    </p:spTree>
    <p:extLst>
      <p:ext uri="{BB962C8B-B14F-4D97-AF65-F5344CB8AC3E}">
        <p14:creationId xmlns:p14="http://schemas.microsoft.com/office/powerpoint/2010/main" val="21205450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ver Option B">
    <p:bg>
      <p:bgPr>
        <a:solidFill>
          <a:schemeClr val="bg1"/>
        </a:solidFill>
        <a:effectLst/>
      </p:bgPr>
    </p:bg>
    <p:spTree>
      <p:nvGrpSpPr>
        <p:cNvPr id="1" name=""/>
        <p:cNvGrpSpPr/>
        <p:nvPr/>
      </p:nvGrpSpPr>
      <p:grpSpPr>
        <a:xfrm>
          <a:off x="0" y="0"/>
          <a:ext cx="0" cy="0"/>
          <a:chOff x="0" y="0"/>
          <a:chExt cx="0" cy="0"/>
        </a:xfrm>
      </p:grpSpPr>
      <p:pic>
        <p:nvPicPr>
          <p:cNvPr id="16"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97976" y="4545002"/>
            <a:ext cx="1557337" cy="561027"/>
          </a:xfrm>
          <a:prstGeom prst="rect">
            <a:avLst/>
          </a:prstGeom>
          <a:noFill/>
          <a:extLst>
            <a:ext uri="{909E8E84-426E-40dd-AFC4-6F175D3DCCD1}">
              <a14:hiddenFill xmlns:a14="http://schemas.microsoft.com/office/drawing/2010/main" xmlns="">
                <a:solidFill>
                  <a:srgbClr val="FFFFFF"/>
                </a:solidFill>
              </a14:hiddenFill>
            </a:ext>
          </a:extLst>
        </p:spPr>
      </p:pic>
      <p:pic>
        <p:nvPicPr>
          <p:cNvPr id="83" name="Picture 82"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20265"/>
            <a:ext cx="9144000" cy="4508954"/>
          </a:xfrm>
          <a:prstGeom prst="rect">
            <a:avLst/>
          </a:prstGeom>
        </p:spPr>
      </p:pic>
      <p:sp>
        <p:nvSpPr>
          <p:cNvPr id="84" name="Text Placeholder 1"/>
          <p:cNvSpPr>
            <a:spLocks noGrp="1"/>
          </p:cNvSpPr>
          <p:nvPr>
            <p:ph type="body" sz="quarter" idx="10" hasCustomPrompt="1"/>
          </p:nvPr>
        </p:nvSpPr>
        <p:spPr>
          <a:xfrm>
            <a:off x="0" y="-20265"/>
            <a:ext cx="9144000" cy="4508954"/>
          </a:xfrm>
          <a:solidFill>
            <a:schemeClr val="accent2">
              <a:alpha val="85000"/>
            </a:schemeClr>
          </a:solidFill>
        </p:spPr>
        <p:txBody>
          <a:bodyPr bIns="0" anchor="b"/>
          <a:lstStyle>
            <a:lvl1pPr marL="0" indent="0">
              <a:buNone/>
              <a:defRPr sz="100"/>
            </a:lvl1pPr>
          </a:lstStyle>
          <a:p>
            <a:r>
              <a:rPr lang="en-US" dirty="0"/>
              <a:t> </a:t>
            </a:r>
          </a:p>
        </p:txBody>
      </p:sp>
      <p:sp>
        <p:nvSpPr>
          <p:cNvPr id="8" name="Picture Placeholder 4"/>
          <p:cNvSpPr>
            <a:spLocks noGrp="1" noChangeAspect="1"/>
          </p:cNvSpPr>
          <p:nvPr>
            <p:ph type="pic" sz="quarter" idx="16" hasCustomPrompt="1"/>
          </p:nvPr>
        </p:nvSpPr>
        <p:spPr>
          <a:xfrm>
            <a:off x="4863726" y="1266825"/>
            <a:ext cx="4280275" cy="2029968"/>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a:xfrm>
            <a:off x="1" y="1266825"/>
            <a:ext cx="4863724" cy="2029968"/>
          </a:xfrm>
          <a:solidFill>
            <a:schemeClr val="accent2"/>
          </a:solidFill>
        </p:spPr>
        <p:txBody>
          <a:bodyPr lIns="457200" rIns="91440" anchor="ctr">
            <a:normAutofit/>
          </a:bodyPr>
          <a:lstStyle>
            <a:lvl1pPr>
              <a:defRPr sz="2800" baseline="0">
                <a:solidFill>
                  <a:schemeClr val="bg1"/>
                </a:solidFill>
              </a:defRPr>
            </a:lvl1pPr>
          </a:lstStyle>
          <a:p>
            <a:r>
              <a:rPr lang="en-US" dirty="0"/>
              <a:t>presentation title -Cover option B </a:t>
            </a:r>
            <a:br>
              <a:rPr lang="en-US" dirty="0"/>
            </a:br>
            <a:r>
              <a:rPr lang="en-US" dirty="0"/>
              <a:t>can be up to four </a:t>
            </a:r>
            <a:br>
              <a:rPr lang="en-US" dirty="0"/>
            </a:br>
            <a:r>
              <a:rPr lang="en-US" dirty="0"/>
              <a:t>or five lines of text</a:t>
            </a:r>
          </a:p>
        </p:txBody>
      </p:sp>
      <p:sp>
        <p:nvSpPr>
          <p:cNvPr id="4" name="Text Placeholder 3"/>
          <p:cNvSpPr>
            <a:spLocks noGrp="1"/>
          </p:cNvSpPr>
          <p:nvPr>
            <p:ph type="body" sz="quarter" idx="24" hasCustomPrompt="1"/>
          </p:nvPr>
        </p:nvSpPr>
        <p:spPr>
          <a:xfrm>
            <a:off x="1" y="153714"/>
            <a:ext cx="5851526" cy="969169"/>
          </a:xfrm>
        </p:spPr>
        <p:txBody>
          <a:bodyPr lIns="457200" rIns="274320" anchor="ctr"/>
          <a:lstStyle>
            <a:lvl1pPr marL="0" indent="0">
              <a:buNone/>
              <a:defRPr cap="all" baseline="0">
                <a:solidFill>
                  <a:schemeClr val="bg1"/>
                </a:solidFill>
              </a:defRPr>
            </a:lvl1pPr>
          </a:lstStyle>
          <a:p>
            <a:pPr lvl="0"/>
            <a:r>
              <a:rPr lang="en-US" dirty="0"/>
              <a:t>Insert presentation date</a:t>
            </a:r>
          </a:p>
        </p:txBody>
      </p:sp>
      <p:sp>
        <p:nvSpPr>
          <p:cNvPr id="85" name="Text Placeholder 9"/>
          <p:cNvSpPr>
            <a:spLocks noGrp="1"/>
          </p:cNvSpPr>
          <p:nvPr>
            <p:ph type="body" sz="quarter" idx="17" hasCustomPrompt="1"/>
          </p:nvPr>
        </p:nvSpPr>
        <p:spPr>
          <a:xfrm>
            <a:off x="469901" y="3437210"/>
            <a:ext cx="2692871" cy="295275"/>
          </a:xfrm>
        </p:spPr>
        <p:txBody>
          <a:bodyPr lIns="0" bIns="0" anchor="b">
            <a:normAutofit/>
          </a:bodyPr>
          <a:lstStyle>
            <a:lvl1pPr marL="0" indent="0">
              <a:buNone/>
              <a:defRPr sz="1400" b="1" cap="all" baseline="0">
                <a:solidFill>
                  <a:schemeClr val="bg1"/>
                </a:solidFill>
              </a:defRPr>
            </a:lvl1pPr>
            <a:lvl2pPr marL="0" indent="0">
              <a:buNone/>
              <a:defRPr/>
            </a:lvl2pPr>
            <a:lvl3pPr marL="0" indent="0">
              <a:spcBef>
                <a:spcPts val="1800"/>
              </a:spcBef>
              <a:buNone/>
              <a:defRPr/>
            </a:lvl3pPr>
          </a:lstStyle>
          <a:p>
            <a:pPr lvl="0"/>
            <a:r>
              <a:rPr lang="en-US" dirty="0"/>
              <a:t>presenter name</a:t>
            </a:r>
          </a:p>
        </p:txBody>
      </p:sp>
      <p:sp>
        <p:nvSpPr>
          <p:cNvPr id="86" name="Text Placeholder 45"/>
          <p:cNvSpPr>
            <a:spLocks noGrp="1"/>
          </p:cNvSpPr>
          <p:nvPr>
            <p:ph type="body" sz="quarter" idx="18" hasCustomPrompt="1"/>
          </p:nvPr>
        </p:nvSpPr>
        <p:spPr>
          <a:xfrm>
            <a:off x="469901" y="3720288"/>
            <a:ext cx="2692871" cy="685800"/>
          </a:xfrm>
        </p:spPr>
        <p:txBody>
          <a:bodyPr lIns="0">
            <a:normAutofit/>
          </a:bodyPr>
          <a:lstStyle>
            <a:lvl1pPr marL="0" indent="0">
              <a:lnSpc>
                <a:spcPct val="95000"/>
              </a:lnSpc>
              <a:spcBef>
                <a:spcPts val="0"/>
              </a:spcBef>
              <a:buNone/>
              <a:defRPr sz="1400">
                <a:solidFill>
                  <a:schemeClr val="bg1"/>
                </a:solidFill>
              </a:defRPr>
            </a:lvl1pPr>
            <a:lvl2pPr marL="0" indent="0">
              <a:spcBef>
                <a:spcPts val="1800"/>
              </a:spcBef>
              <a:buNone/>
              <a:defRPr/>
            </a:lvl2pPr>
          </a:lstStyle>
          <a:p>
            <a:r>
              <a:rPr lang="en-US" dirty="0"/>
              <a:t>Add Presenter Title</a:t>
            </a:r>
            <a:br>
              <a:rPr lang="en-US" dirty="0"/>
            </a:br>
            <a:r>
              <a:rPr lang="en-US" dirty="0"/>
              <a:t>Optional Line 2</a:t>
            </a:r>
            <a:br>
              <a:rPr lang="en-US" dirty="0"/>
            </a:br>
            <a:r>
              <a:rPr lang="en-US" dirty="0"/>
              <a:t>Optional Line 3</a:t>
            </a:r>
          </a:p>
        </p:txBody>
      </p:sp>
      <p:sp>
        <p:nvSpPr>
          <p:cNvPr id="87" name="Text Placeholder 9"/>
          <p:cNvSpPr>
            <a:spLocks noGrp="1"/>
          </p:cNvSpPr>
          <p:nvPr>
            <p:ph type="body" sz="quarter" idx="21" hasCustomPrompt="1"/>
          </p:nvPr>
        </p:nvSpPr>
        <p:spPr>
          <a:xfrm>
            <a:off x="3417372" y="3437210"/>
            <a:ext cx="2692871" cy="295275"/>
          </a:xfrm>
        </p:spPr>
        <p:txBody>
          <a:bodyPr lIns="0" bIns="0" anchor="b">
            <a:normAutofit/>
          </a:bodyPr>
          <a:lstStyle>
            <a:lvl1pPr marL="0" indent="0">
              <a:buFont typeface="Arial" pitchFamily="34" charset="0"/>
              <a:buNone/>
              <a:defRPr sz="1400" b="1" cap="all" baseline="0">
                <a:solidFill>
                  <a:schemeClr val="bg1"/>
                </a:solidFill>
              </a:defRPr>
            </a:lvl1pPr>
            <a:lvl2pPr marL="0" indent="0">
              <a:buNone/>
              <a:defRPr/>
            </a:lvl2pPr>
            <a:lvl3pPr marL="0" indent="0">
              <a:spcBef>
                <a:spcPts val="1800"/>
              </a:spcBef>
              <a:buNone/>
              <a:defRPr/>
            </a:lvl3pPr>
          </a:lstStyle>
          <a:p>
            <a:pPr lvl="0"/>
            <a:r>
              <a:rPr lang="en-US" dirty="0"/>
              <a:t>presenter name</a:t>
            </a:r>
          </a:p>
        </p:txBody>
      </p:sp>
      <p:sp>
        <p:nvSpPr>
          <p:cNvPr id="88" name="Text Placeholder 45"/>
          <p:cNvSpPr>
            <a:spLocks noGrp="1"/>
          </p:cNvSpPr>
          <p:nvPr>
            <p:ph type="body" sz="quarter" idx="22" hasCustomPrompt="1"/>
          </p:nvPr>
        </p:nvSpPr>
        <p:spPr>
          <a:xfrm>
            <a:off x="3417372" y="3720288"/>
            <a:ext cx="2692871" cy="685800"/>
          </a:xfrm>
        </p:spPr>
        <p:txBody>
          <a:bodyPr lIns="0">
            <a:normAutofit/>
          </a:bodyPr>
          <a:lstStyle>
            <a:lvl1pPr marL="0" indent="0">
              <a:lnSpc>
                <a:spcPct val="95000"/>
              </a:lnSpc>
              <a:spcBef>
                <a:spcPts val="0"/>
              </a:spcBef>
              <a:buFont typeface="Arial" pitchFamily="34" charset="0"/>
              <a:buNone/>
              <a:defRPr sz="1400">
                <a:solidFill>
                  <a:schemeClr val="bg1"/>
                </a:solidFill>
              </a:defRPr>
            </a:lvl1pPr>
            <a:lvl2pPr marL="0" indent="0">
              <a:spcBef>
                <a:spcPts val="1800"/>
              </a:spcBef>
              <a:buNone/>
              <a:defRPr/>
            </a:lvl2pPr>
          </a:lstStyle>
          <a:p>
            <a:pPr lvl="0"/>
            <a:r>
              <a:rPr lang="en-US" dirty="0"/>
              <a:t>Remove second presenter info </a:t>
            </a:r>
            <a:br>
              <a:rPr lang="en-US" dirty="0"/>
            </a:br>
            <a:r>
              <a:rPr lang="en-US" dirty="0"/>
              <a:t>if not needed</a:t>
            </a:r>
          </a:p>
        </p:txBody>
      </p:sp>
      <p:sp>
        <p:nvSpPr>
          <p:cNvPr id="89" name="Text Placeholder 9"/>
          <p:cNvSpPr>
            <a:spLocks noGrp="1"/>
          </p:cNvSpPr>
          <p:nvPr>
            <p:ph type="body" sz="quarter" idx="25" hasCustomPrompt="1"/>
          </p:nvPr>
        </p:nvSpPr>
        <p:spPr>
          <a:xfrm>
            <a:off x="6360197" y="3437210"/>
            <a:ext cx="2692871" cy="295275"/>
          </a:xfrm>
        </p:spPr>
        <p:txBody>
          <a:bodyPr lIns="0" bIns="0" anchor="b">
            <a:normAutofit/>
          </a:bodyPr>
          <a:lstStyle>
            <a:lvl1pPr marL="0" indent="0">
              <a:buFont typeface="Arial" pitchFamily="34" charset="0"/>
              <a:buNone/>
              <a:defRPr sz="1400" b="1" cap="all" baseline="0">
                <a:solidFill>
                  <a:schemeClr val="bg1"/>
                </a:solidFill>
              </a:defRPr>
            </a:lvl1pPr>
            <a:lvl2pPr marL="0" indent="0">
              <a:buNone/>
              <a:defRPr/>
            </a:lvl2pPr>
            <a:lvl3pPr marL="0" indent="0">
              <a:spcBef>
                <a:spcPts val="1800"/>
              </a:spcBef>
              <a:buNone/>
              <a:defRPr/>
            </a:lvl3pPr>
          </a:lstStyle>
          <a:p>
            <a:pPr lvl="0"/>
            <a:r>
              <a:rPr lang="en-US" dirty="0"/>
              <a:t>presenter name</a:t>
            </a:r>
          </a:p>
        </p:txBody>
      </p:sp>
      <p:sp>
        <p:nvSpPr>
          <p:cNvPr id="90" name="Text Placeholder 45"/>
          <p:cNvSpPr>
            <a:spLocks noGrp="1"/>
          </p:cNvSpPr>
          <p:nvPr>
            <p:ph type="body" sz="quarter" idx="26" hasCustomPrompt="1"/>
          </p:nvPr>
        </p:nvSpPr>
        <p:spPr>
          <a:xfrm>
            <a:off x="6360197" y="3720288"/>
            <a:ext cx="2692871" cy="685800"/>
          </a:xfrm>
        </p:spPr>
        <p:txBody>
          <a:bodyPr lIns="0">
            <a:normAutofit/>
          </a:bodyPr>
          <a:lstStyle>
            <a:lvl1pPr marL="0" indent="0">
              <a:lnSpc>
                <a:spcPct val="95000"/>
              </a:lnSpc>
              <a:spcBef>
                <a:spcPts val="0"/>
              </a:spcBef>
              <a:buFont typeface="Arial" pitchFamily="34" charset="0"/>
              <a:buNone/>
              <a:defRPr sz="1400">
                <a:solidFill>
                  <a:schemeClr val="bg1"/>
                </a:solidFill>
              </a:defRPr>
            </a:lvl1pPr>
            <a:lvl2pPr marL="0" indent="0">
              <a:spcBef>
                <a:spcPts val="1800"/>
              </a:spcBef>
              <a:buNone/>
              <a:defRPr/>
            </a:lvl2pPr>
          </a:lstStyle>
          <a:p>
            <a:pPr lvl="0"/>
            <a:r>
              <a:rPr lang="en-US" dirty="0"/>
              <a:t>Remove third presenter info </a:t>
            </a:r>
            <a:br>
              <a:rPr lang="en-US" dirty="0"/>
            </a:br>
            <a:r>
              <a:rPr lang="en-US" dirty="0"/>
              <a:t>if not needed</a:t>
            </a:r>
          </a:p>
        </p:txBody>
      </p:sp>
      <p:sp>
        <p:nvSpPr>
          <p:cNvPr id="47" name="Text Placeholder 4"/>
          <p:cNvSpPr>
            <a:spLocks noGrp="1"/>
          </p:cNvSpPr>
          <p:nvPr>
            <p:ph type="body" sz="quarter" idx="12" hasCustomPrompt="1"/>
          </p:nvPr>
        </p:nvSpPr>
        <p:spPr>
          <a:xfrm>
            <a:off x="-1" y="1266825"/>
            <a:ext cx="239714" cy="2029968"/>
          </a:xfrm>
          <a:solidFill>
            <a:schemeClr val="accent1"/>
          </a:solidFill>
        </p:spPr>
        <p:txBody>
          <a:bodyPr bIns="0" anchor="b"/>
          <a:lstStyle>
            <a:lvl1pPr marL="0" indent="0">
              <a:buNone/>
              <a:defRPr sz="100"/>
            </a:lvl1pPr>
          </a:lstStyle>
          <a:p>
            <a:pPr lvl="0"/>
            <a:r>
              <a:rPr lang="en-US" dirty="0"/>
              <a:t>  </a:t>
            </a:r>
          </a:p>
        </p:txBody>
      </p:sp>
      <p:sp>
        <p:nvSpPr>
          <p:cNvPr id="155" name="TextBox 154"/>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3121" y="4702076"/>
            <a:ext cx="2046368" cy="260262"/>
          </a:xfrm>
          <a:prstGeom prst="rect">
            <a:avLst/>
          </a:prstGeom>
        </p:spPr>
      </p:pic>
    </p:spTree>
    <p:extLst>
      <p:ext uri="{BB962C8B-B14F-4D97-AF65-F5344CB8AC3E}">
        <p14:creationId xmlns:p14="http://schemas.microsoft.com/office/powerpoint/2010/main" val="27383167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ver Option C">
    <p:bg>
      <p:bgPr>
        <a:solidFill>
          <a:schemeClr val="bg1"/>
        </a:solidFill>
        <a:effectLst/>
      </p:bgPr>
    </p:bg>
    <p:spTree>
      <p:nvGrpSpPr>
        <p:cNvPr id="1" name=""/>
        <p:cNvGrpSpPr/>
        <p:nvPr/>
      </p:nvGrpSpPr>
      <p:grpSpPr>
        <a:xfrm>
          <a:off x="0" y="0"/>
          <a:ext cx="0" cy="0"/>
          <a:chOff x="0" y="0"/>
          <a:chExt cx="0" cy="0"/>
        </a:xfrm>
      </p:grpSpPr>
      <p:pic>
        <p:nvPicPr>
          <p:cNvPr id="15"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97976" y="82331"/>
            <a:ext cx="1557337" cy="561027"/>
          </a:xfrm>
          <a:prstGeom prst="rect">
            <a:avLst/>
          </a:prstGeom>
          <a:noFill/>
          <a:extLst>
            <a:ext uri="{909E8E84-426E-40dd-AFC4-6F175D3DCCD1}">
              <a14:hiddenFill xmlns:a14="http://schemas.microsoft.com/office/drawing/2010/main" xmlns="">
                <a:solidFill>
                  <a:srgbClr val="FFFFFF"/>
                </a:solidFill>
              </a14:hiddenFill>
            </a:ext>
          </a:extLst>
        </p:spPr>
      </p:pic>
      <p:sp>
        <p:nvSpPr>
          <p:cNvPr id="50" name="Text Placeholder 9"/>
          <p:cNvSpPr>
            <a:spLocks noGrp="1"/>
          </p:cNvSpPr>
          <p:nvPr>
            <p:ph type="body" sz="quarter" idx="17" hasCustomPrompt="1"/>
          </p:nvPr>
        </p:nvSpPr>
        <p:spPr>
          <a:xfrm>
            <a:off x="469901" y="3709174"/>
            <a:ext cx="2692871" cy="295275"/>
          </a:xfrm>
        </p:spPr>
        <p:txBody>
          <a:bodyPr lIns="0" bIns="0" anchor="b">
            <a:normAutofit/>
          </a:bodyPr>
          <a:lstStyle>
            <a:lvl1pPr marL="0" indent="0">
              <a:buNone/>
              <a:defRPr sz="1400" b="1" cap="all" baseline="0">
                <a:solidFill>
                  <a:srgbClr val="47484A"/>
                </a:solidFill>
              </a:defRPr>
            </a:lvl1pPr>
            <a:lvl2pPr marL="0" indent="0">
              <a:buNone/>
              <a:defRPr/>
            </a:lvl2pPr>
            <a:lvl3pPr marL="0" indent="0">
              <a:spcBef>
                <a:spcPts val="1800"/>
              </a:spcBef>
              <a:buNone/>
              <a:defRPr/>
            </a:lvl3pPr>
          </a:lstStyle>
          <a:p>
            <a:pPr lvl="0"/>
            <a:r>
              <a:rPr lang="en-US" dirty="0"/>
              <a:t>presenter name</a:t>
            </a:r>
          </a:p>
        </p:txBody>
      </p:sp>
      <p:sp>
        <p:nvSpPr>
          <p:cNvPr id="53" name="Text Placeholder 45"/>
          <p:cNvSpPr>
            <a:spLocks noGrp="1"/>
          </p:cNvSpPr>
          <p:nvPr>
            <p:ph type="body" sz="quarter" idx="18" hasCustomPrompt="1"/>
          </p:nvPr>
        </p:nvSpPr>
        <p:spPr>
          <a:xfrm>
            <a:off x="469901" y="3992251"/>
            <a:ext cx="2692871" cy="560042"/>
          </a:xfrm>
        </p:spPr>
        <p:txBody>
          <a:bodyPr lIns="0">
            <a:normAutofit/>
          </a:bodyPr>
          <a:lstStyle>
            <a:lvl1pPr marL="0" indent="0">
              <a:lnSpc>
                <a:spcPct val="95000"/>
              </a:lnSpc>
              <a:spcBef>
                <a:spcPts val="0"/>
              </a:spcBef>
              <a:buNone/>
              <a:defRPr sz="1400">
                <a:solidFill>
                  <a:srgbClr val="47484A"/>
                </a:solidFill>
              </a:defRPr>
            </a:lvl1pPr>
            <a:lvl2pPr marL="0" indent="0">
              <a:spcBef>
                <a:spcPts val="1800"/>
              </a:spcBef>
              <a:buNone/>
              <a:defRPr/>
            </a:lvl2pPr>
          </a:lstStyle>
          <a:p>
            <a:r>
              <a:rPr lang="en-US" dirty="0"/>
              <a:t>Add Presenter Title</a:t>
            </a:r>
            <a:br>
              <a:rPr lang="en-US" dirty="0"/>
            </a:br>
            <a:r>
              <a:rPr lang="en-US" dirty="0"/>
              <a:t>Optional Line 2</a:t>
            </a:r>
            <a:br>
              <a:rPr lang="en-US" dirty="0"/>
            </a:br>
            <a:endParaRPr lang="en-US" dirty="0"/>
          </a:p>
        </p:txBody>
      </p:sp>
      <p:sp>
        <p:nvSpPr>
          <p:cNvPr id="56" name="Text Placeholder 9"/>
          <p:cNvSpPr>
            <a:spLocks noGrp="1"/>
          </p:cNvSpPr>
          <p:nvPr>
            <p:ph type="body" sz="quarter" idx="21" hasCustomPrompt="1"/>
          </p:nvPr>
        </p:nvSpPr>
        <p:spPr>
          <a:xfrm>
            <a:off x="3417372" y="3709174"/>
            <a:ext cx="2692871" cy="295275"/>
          </a:xfrm>
        </p:spPr>
        <p:txBody>
          <a:bodyPr lIns="0" bIns="0" anchor="b">
            <a:normAutofit/>
          </a:bodyPr>
          <a:lstStyle>
            <a:lvl1pPr marL="0" indent="0">
              <a:buFont typeface="Arial" pitchFamily="34" charset="0"/>
              <a:buNone/>
              <a:defRPr sz="1400" b="1" cap="all" baseline="0">
                <a:solidFill>
                  <a:srgbClr val="47484A"/>
                </a:solidFill>
              </a:defRPr>
            </a:lvl1pPr>
            <a:lvl2pPr marL="0" indent="0">
              <a:buNone/>
              <a:defRPr/>
            </a:lvl2pPr>
            <a:lvl3pPr marL="0" indent="0">
              <a:spcBef>
                <a:spcPts val="1800"/>
              </a:spcBef>
              <a:buNone/>
              <a:defRPr/>
            </a:lvl3pPr>
          </a:lstStyle>
          <a:p>
            <a:pPr lvl="0"/>
            <a:r>
              <a:rPr lang="en-US" dirty="0"/>
              <a:t>presenter name</a:t>
            </a:r>
          </a:p>
        </p:txBody>
      </p:sp>
      <p:sp>
        <p:nvSpPr>
          <p:cNvPr id="57" name="Text Placeholder 45"/>
          <p:cNvSpPr>
            <a:spLocks noGrp="1"/>
          </p:cNvSpPr>
          <p:nvPr>
            <p:ph type="body" sz="quarter" idx="22" hasCustomPrompt="1"/>
          </p:nvPr>
        </p:nvSpPr>
        <p:spPr>
          <a:xfrm>
            <a:off x="3417372" y="3992251"/>
            <a:ext cx="2692871" cy="560042"/>
          </a:xfrm>
        </p:spPr>
        <p:txBody>
          <a:bodyPr lIns="0">
            <a:normAutofit/>
          </a:bodyPr>
          <a:lstStyle>
            <a:lvl1pPr marL="0" indent="0">
              <a:lnSpc>
                <a:spcPct val="95000"/>
              </a:lnSpc>
              <a:spcBef>
                <a:spcPts val="0"/>
              </a:spcBef>
              <a:buFont typeface="Arial" pitchFamily="34" charset="0"/>
              <a:buNone/>
              <a:defRPr sz="1400">
                <a:solidFill>
                  <a:srgbClr val="47484A"/>
                </a:solidFill>
              </a:defRPr>
            </a:lvl1pPr>
            <a:lvl2pPr marL="0" indent="0">
              <a:spcBef>
                <a:spcPts val="1800"/>
              </a:spcBef>
              <a:buNone/>
              <a:defRPr/>
            </a:lvl2pPr>
          </a:lstStyle>
          <a:p>
            <a:pPr lvl="0"/>
            <a:r>
              <a:rPr lang="en-US" dirty="0"/>
              <a:t>Remove second presenter info </a:t>
            </a:r>
            <a:br>
              <a:rPr lang="en-US" dirty="0"/>
            </a:br>
            <a:r>
              <a:rPr lang="en-US" dirty="0"/>
              <a:t>if not needed</a:t>
            </a:r>
          </a:p>
        </p:txBody>
      </p:sp>
      <p:sp>
        <p:nvSpPr>
          <p:cNvPr id="45" name="Picture Placeholder 4"/>
          <p:cNvSpPr>
            <a:spLocks noGrp="1" noChangeAspect="1"/>
          </p:cNvSpPr>
          <p:nvPr>
            <p:ph type="pic" sz="quarter" idx="16" hasCustomPrompt="1"/>
          </p:nvPr>
        </p:nvSpPr>
        <p:spPr>
          <a:xfrm>
            <a:off x="218127" y="674681"/>
            <a:ext cx="8925874" cy="2071151"/>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a:xfrm>
            <a:off x="469900" y="2794775"/>
            <a:ext cx="8452904" cy="647160"/>
          </a:xfrm>
        </p:spPr>
        <p:txBody>
          <a:bodyPr lIns="0" rIns="91440" anchor="b">
            <a:normAutofit/>
          </a:bodyPr>
          <a:lstStyle>
            <a:lvl1pPr>
              <a:defRPr sz="2800" baseline="0">
                <a:solidFill>
                  <a:schemeClr val="tx1">
                    <a:lumMod val="50000"/>
                  </a:schemeClr>
                </a:solidFill>
              </a:defRPr>
            </a:lvl1pPr>
          </a:lstStyle>
          <a:p>
            <a:r>
              <a:rPr lang="en-US" dirty="0"/>
              <a:t>presentation title – cover option c </a:t>
            </a:r>
          </a:p>
        </p:txBody>
      </p:sp>
      <p:sp>
        <p:nvSpPr>
          <p:cNvPr id="87" name="Text Placeholder 9"/>
          <p:cNvSpPr>
            <a:spLocks noGrp="1"/>
          </p:cNvSpPr>
          <p:nvPr>
            <p:ph type="body" sz="quarter" idx="23" hasCustomPrompt="1"/>
          </p:nvPr>
        </p:nvSpPr>
        <p:spPr>
          <a:xfrm>
            <a:off x="6360197" y="3709174"/>
            <a:ext cx="2692871" cy="295275"/>
          </a:xfrm>
        </p:spPr>
        <p:txBody>
          <a:bodyPr lIns="0" bIns="0" anchor="b">
            <a:normAutofit/>
          </a:bodyPr>
          <a:lstStyle>
            <a:lvl1pPr marL="0" indent="0">
              <a:buFont typeface="Arial" pitchFamily="34" charset="0"/>
              <a:buNone/>
              <a:defRPr sz="1400" b="1" cap="all" baseline="0">
                <a:solidFill>
                  <a:srgbClr val="47484A"/>
                </a:solidFill>
              </a:defRPr>
            </a:lvl1pPr>
            <a:lvl2pPr marL="0" indent="0">
              <a:buNone/>
              <a:defRPr/>
            </a:lvl2pPr>
            <a:lvl3pPr marL="0" indent="0">
              <a:spcBef>
                <a:spcPts val="1800"/>
              </a:spcBef>
              <a:buNone/>
              <a:defRPr/>
            </a:lvl3pPr>
          </a:lstStyle>
          <a:p>
            <a:pPr lvl="0"/>
            <a:r>
              <a:rPr lang="en-US" dirty="0"/>
              <a:t>presenter name</a:t>
            </a:r>
          </a:p>
        </p:txBody>
      </p:sp>
      <p:sp>
        <p:nvSpPr>
          <p:cNvPr id="88" name="Text Placeholder 45"/>
          <p:cNvSpPr>
            <a:spLocks noGrp="1"/>
          </p:cNvSpPr>
          <p:nvPr>
            <p:ph type="body" sz="quarter" idx="24" hasCustomPrompt="1"/>
          </p:nvPr>
        </p:nvSpPr>
        <p:spPr>
          <a:xfrm>
            <a:off x="6360197" y="3992251"/>
            <a:ext cx="2692871" cy="560042"/>
          </a:xfrm>
        </p:spPr>
        <p:txBody>
          <a:bodyPr lIns="0">
            <a:normAutofit/>
          </a:bodyPr>
          <a:lstStyle>
            <a:lvl1pPr marL="0" indent="0">
              <a:lnSpc>
                <a:spcPct val="95000"/>
              </a:lnSpc>
              <a:spcBef>
                <a:spcPts val="0"/>
              </a:spcBef>
              <a:buFont typeface="Arial" pitchFamily="34" charset="0"/>
              <a:buNone/>
              <a:defRPr sz="1400">
                <a:solidFill>
                  <a:srgbClr val="47484A"/>
                </a:solidFill>
              </a:defRPr>
            </a:lvl1pPr>
            <a:lvl2pPr marL="0" indent="0">
              <a:spcBef>
                <a:spcPts val="1800"/>
              </a:spcBef>
              <a:buNone/>
              <a:defRPr/>
            </a:lvl2pPr>
          </a:lstStyle>
          <a:p>
            <a:pPr lvl="0"/>
            <a:r>
              <a:rPr lang="en-US" dirty="0"/>
              <a:t>Remove third presenter info </a:t>
            </a:r>
            <a:br>
              <a:rPr lang="en-US" dirty="0"/>
            </a:br>
            <a:r>
              <a:rPr lang="en-US" dirty="0"/>
              <a:t>if not needed</a:t>
            </a:r>
          </a:p>
        </p:txBody>
      </p:sp>
      <p:sp>
        <p:nvSpPr>
          <p:cNvPr id="5" name="Text Placeholder 4"/>
          <p:cNvSpPr>
            <a:spLocks noGrp="1"/>
          </p:cNvSpPr>
          <p:nvPr>
            <p:ph type="body" sz="quarter" idx="25" hasCustomPrompt="1"/>
          </p:nvPr>
        </p:nvSpPr>
        <p:spPr>
          <a:xfrm>
            <a:off x="469900" y="3441935"/>
            <a:ext cx="8484914" cy="248308"/>
          </a:xfrm>
        </p:spPr>
        <p:txBody>
          <a:bodyPr/>
          <a:lstStyle>
            <a:lvl1pPr marL="0" indent="0">
              <a:buNone/>
              <a:defRPr b="1" baseline="0">
                <a:solidFill>
                  <a:schemeClr val="accent2"/>
                </a:solidFill>
              </a:defRPr>
            </a:lvl1pPr>
          </a:lstStyle>
          <a:p>
            <a:pPr lvl="0"/>
            <a:r>
              <a:rPr lang="en-US" dirty="0"/>
              <a:t>Subtitle – delete if not needed</a:t>
            </a:r>
          </a:p>
        </p:txBody>
      </p:sp>
      <p:sp>
        <p:nvSpPr>
          <p:cNvPr id="46" name="Text Placeholder 4"/>
          <p:cNvSpPr>
            <a:spLocks noGrp="1"/>
          </p:cNvSpPr>
          <p:nvPr>
            <p:ph type="body" sz="quarter" idx="12" hasCustomPrompt="1"/>
          </p:nvPr>
        </p:nvSpPr>
        <p:spPr>
          <a:xfrm>
            <a:off x="2" y="674680"/>
            <a:ext cx="224589" cy="2071116"/>
          </a:xfrm>
          <a:solidFill>
            <a:schemeClr val="accent1"/>
          </a:solidFill>
        </p:spPr>
        <p:txBody>
          <a:bodyPr bIns="0" anchor="b"/>
          <a:lstStyle>
            <a:lvl1pPr marL="0" indent="0">
              <a:buNone/>
              <a:defRPr sz="100"/>
            </a:lvl1pPr>
          </a:lstStyle>
          <a:p>
            <a:pPr lvl="0"/>
            <a:r>
              <a:rPr lang="en-US" dirty="0"/>
              <a:t>  </a:t>
            </a:r>
          </a:p>
        </p:txBody>
      </p:sp>
      <p:sp>
        <p:nvSpPr>
          <p:cNvPr id="186" name="TextBox 185"/>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
        <p:nvSpPr>
          <p:cNvPr id="16" name="Text Placeholder 4"/>
          <p:cNvSpPr>
            <a:spLocks noGrp="1"/>
          </p:cNvSpPr>
          <p:nvPr>
            <p:ph type="body" sz="quarter" idx="26" hasCustomPrompt="1"/>
          </p:nvPr>
        </p:nvSpPr>
        <p:spPr>
          <a:xfrm>
            <a:off x="503238" y="300961"/>
            <a:ext cx="5984648" cy="331077"/>
          </a:xfrm>
        </p:spPr>
        <p:txBody>
          <a:bodyPr/>
          <a:lstStyle>
            <a:lvl1pPr marL="0" indent="0">
              <a:buNone/>
              <a:defRPr sz="1000" b="1" cap="all" baseline="0">
                <a:solidFill>
                  <a:schemeClr val="tx1"/>
                </a:solidFill>
              </a:defRPr>
            </a:lvl1pPr>
          </a:lstStyle>
          <a:p>
            <a:r>
              <a:rPr lang="en-US" sz="1000" b="0" cap="all" dirty="0">
                <a:solidFill>
                  <a:srgbClr val="000000"/>
                </a:solidFill>
              </a:rPr>
              <a:t>Type in Name of </a:t>
            </a:r>
            <a:r>
              <a:rPr lang="en-US" sz="1000" b="0" cap="all" dirty="0" err="1">
                <a:solidFill>
                  <a:srgbClr val="000000"/>
                </a:solidFill>
              </a:rPr>
              <a:t>fACILITY</a:t>
            </a:r>
            <a:r>
              <a:rPr lang="en-US" sz="1000" b="0" cap="all" dirty="0">
                <a:solidFill>
                  <a:srgbClr val="000000"/>
                </a:solidFill>
              </a:rPr>
              <a:t>, division, group, program or </a:t>
            </a:r>
            <a:r>
              <a:rPr lang="en-US" sz="1000" dirty="0">
                <a:solidFill>
                  <a:srgbClr val="000000"/>
                </a:solidFill>
              </a:rPr>
              <a:t>www.anl.gov</a:t>
            </a:r>
          </a:p>
        </p:txBody>
      </p:sp>
      <p:sp>
        <p:nvSpPr>
          <p:cNvPr id="17" name="Text Placeholder 45"/>
          <p:cNvSpPr>
            <a:spLocks noGrp="1"/>
          </p:cNvSpPr>
          <p:nvPr>
            <p:ph type="body" sz="quarter" idx="27" hasCustomPrompt="1"/>
          </p:nvPr>
        </p:nvSpPr>
        <p:spPr>
          <a:xfrm>
            <a:off x="6360197" y="4570711"/>
            <a:ext cx="2692872" cy="386558"/>
          </a:xfrm>
        </p:spPr>
        <p:txBody>
          <a:bodyPr lIns="0" anchor="b"/>
          <a:lstStyle>
            <a:lvl1pPr marL="0" indent="0">
              <a:spcBef>
                <a:spcPts val="0"/>
              </a:spcBef>
              <a:buNone/>
              <a:defRPr sz="1400" baseline="0">
                <a:solidFill>
                  <a:srgbClr val="47484A"/>
                </a:solidFill>
              </a:defRPr>
            </a:lvl1pPr>
            <a:lvl2pPr marL="0" indent="0">
              <a:spcBef>
                <a:spcPts val="1800"/>
              </a:spcBef>
              <a:buNone/>
              <a:defRPr/>
            </a:lvl2pPr>
          </a:lstStyle>
          <a:p>
            <a:pPr lvl="0"/>
            <a:r>
              <a:rPr lang="en-US" dirty="0"/>
              <a:t>Presentation Date</a:t>
            </a:r>
            <a:br>
              <a:rPr lang="en-US" dirty="0"/>
            </a:br>
            <a:r>
              <a:rPr lang="en-US" dirty="0"/>
              <a:t>City, State (presentation location)</a:t>
            </a:r>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3121" y="4702076"/>
            <a:ext cx="2046368" cy="260262"/>
          </a:xfrm>
          <a:prstGeom prst="rect">
            <a:avLst/>
          </a:prstGeom>
        </p:spPr>
      </p:pic>
    </p:spTree>
    <p:extLst>
      <p:ext uri="{BB962C8B-B14F-4D97-AF65-F5344CB8AC3E}">
        <p14:creationId xmlns:p14="http://schemas.microsoft.com/office/powerpoint/2010/main" val="2190859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ver Option D">
    <p:bg>
      <p:bgPr>
        <a:solidFill>
          <a:schemeClr val="bg1"/>
        </a:solidFill>
        <a:effectLst/>
      </p:bgPr>
    </p:bg>
    <p:spTree>
      <p:nvGrpSpPr>
        <p:cNvPr id="1" name=""/>
        <p:cNvGrpSpPr/>
        <p:nvPr/>
      </p:nvGrpSpPr>
      <p:grpSpPr>
        <a:xfrm>
          <a:off x="0" y="0"/>
          <a:ext cx="0" cy="0"/>
          <a:chOff x="0" y="0"/>
          <a:chExt cx="0" cy="0"/>
        </a:xfrm>
      </p:grpSpPr>
      <p:pic>
        <p:nvPicPr>
          <p:cNvPr id="15"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97976" y="170633"/>
            <a:ext cx="1557337" cy="561027"/>
          </a:xfrm>
          <a:prstGeom prst="rect">
            <a:avLst/>
          </a:prstGeom>
          <a:noFill/>
          <a:extLst>
            <a:ext uri="{909E8E84-426E-40dd-AFC4-6F175D3DCCD1}">
              <a14:hiddenFill xmlns:a14="http://schemas.microsoft.com/office/drawing/2010/main" xmlns="">
                <a:solidFill>
                  <a:srgbClr val="FFFFFF"/>
                </a:solidFill>
              </a14:hiddenFill>
            </a:ext>
          </a:extLst>
        </p:spPr>
      </p:pic>
      <p:sp>
        <p:nvSpPr>
          <p:cNvPr id="50" name="Text Placeholder 9"/>
          <p:cNvSpPr>
            <a:spLocks noGrp="1"/>
          </p:cNvSpPr>
          <p:nvPr>
            <p:ph type="body" sz="quarter" idx="17" hasCustomPrompt="1"/>
          </p:nvPr>
        </p:nvSpPr>
        <p:spPr>
          <a:xfrm>
            <a:off x="469901" y="3436223"/>
            <a:ext cx="2692871" cy="295275"/>
          </a:xfrm>
        </p:spPr>
        <p:txBody>
          <a:bodyPr lIns="0" bIns="0" anchor="b">
            <a:normAutofit/>
          </a:bodyPr>
          <a:lstStyle>
            <a:lvl1pPr marL="0" indent="0">
              <a:buNone/>
              <a:defRPr sz="1400" b="1" cap="all" baseline="0">
                <a:solidFill>
                  <a:srgbClr val="47484A"/>
                </a:solidFill>
              </a:defRPr>
            </a:lvl1pPr>
            <a:lvl2pPr marL="0" indent="0">
              <a:buNone/>
              <a:defRPr/>
            </a:lvl2pPr>
            <a:lvl3pPr marL="0" indent="0">
              <a:spcBef>
                <a:spcPts val="1800"/>
              </a:spcBef>
              <a:buNone/>
              <a:defRPr/>
            </a:lvl3pPr>
          </a:lstStyle>
          <a:p>
            <a:pPr lvl="0"/>
            <a:r>
              <a:rPr lang="en-US" dirty="0"/>
              <a:t>presenter name</a:t>
            </a:r>
          </a:p>
        </p:txBody>
      </p:sp>
      <p:sp>
        <p:nvSpPr>
          <p:cNvPr id="53" name="Text Placeholder 45"/>
          <p:cNvSpPr>
            <a:spLocks noGrp="1"/>
          </p:cNvSpPr>
          <p:nvPr>
            <p:ph type="body" sz="quarter" idx="18" hasCustomPrompt="1"/>
          </p:nvPr>
        </p:nvSpPr>
        <p:spPr>
          <a:xfrm>
            <a:off x="469901" y="3719301"/>
            <a:ext cx="2692871" cy="685800"/>
          </a:xfrm>
        </p:spPr>
        <p:txBody>
          <a:bodyPr lIns="0">
            <a:normAutofit/>
          </a:bodyPr>
          <a:lstStyle>
            <a:lvl1pPr marL="0" indent="0">
              <a:lnSpc>
                <a:spcPct val="95000"/>
              </a:lnSpc>
              <a:spcBef>
                <a:spcPts val="0"/>
              </a:spcBef>
              <a:buNone/>
              <a:defRPr sz="1400">
                <a:solidFill>
                  <a:srgbClr val="47484A"/>
                </a:solidFill>
              </a:defRPr>
            </a:lvl1pPr>
            <a:lvl2pPr marL="0" indent="0">
              <a:spcBef>
                <a:spcPts val="1800"/>
              </a:spcBef>
              <a:buNone/>
              <a:defRPr/>
            </a:lvl2pPr>
          </a:lstStyle>
          <a:p>
            <a:r>
              <a:rPr lang="en-US" dirty="0"/>
              <a:t>Add Presenter Title</a:t>
            </a:r>
            <a:br>
              <a:rPr lang="en-US" dirty="0"/>
            </a:br>
            <a:r>
              <a:rPr lang="en-US" dirty="0"/>
              <a:t>Optional Line 2</a:t>
            </a:r>
            <a:br>
              <a:rPr lang="en-US" dirty="0"/>
            </a:br>
            <a:r>
              <a:rPr lang="en-US" dirty="0"/>
              <a:t>Optional Line 3</a:t>
            </a:r>
          </a:p>
        </p:txBody>
      </p:sp>
      <p:sp>
        <p:nvSpPr>
          <p:cNvPr id="56" name="Text Placeholder 9"/>
          <p:cNvSpPr>
            <a:spLocks noGrp="1"/>
          </p:cNvSpPr>
          <p:nvPr>
            <p:ph type="body" sz="quarter" idx="21" hasCustomPrompt="1"/>
          </p:nvPr>
        </p:nvSpPr>
        <p:spPr>
          <a:xfrm>
            <a:off x="3417372" y="3436223"/>
            <a:ext cx="2692871" cy="295275"/>
          </a:xfrm>
        </p:spPr>
        <p:txBody>
          <a:bodyPr lIns="0" bIns="0" anchor="b">
            <a:normAutofit/>
          </a:bodyPr>
          <a:lstStyle>
            <a:lvl1pPr marL="0" indent="0">
              <a:buFont typeface="Arial" pitchFamily="34" charset="0"/>
              <a:buNone/>
              <a:defRPr sz="1400" b="1" cap="all" baseline="0">
                <a:solidFill>
                  <a:srgbClr val="47484A"/>
                </a:solidFill>
              </a:defRPr>
            </a:lvl1pPr>
            <a:lvl2pPr marL="0" indent="0">
              <a:buNone/>
              <a:defRPr/>
            </a:lvl2pPr>
            <a:lvl3pPr marL="0" indent="0">
              <a:spcBef>
                <a:spcPts val="1800"/>
              </a:spcBef>
              <a:buNone/>
              <a:defRPr/>
            </a:lvl3pPr>
          </a:lstStyle>
          <a:p>
            <a:pPr lvl="0"/>
            <a:r>
              <a:rPr lang="en-US" dirty="0"/>
              <a:t>presenter name</a:t>
            </a:r>
          </a:p>
        </p:txBody>
      </p:sp>
      <p:sp>
        <p:nvSpPr>
          <p:cNvPr id="57" name="Text Placeholder 45"/>
          <p:cNvSpPr>
            <a:spLocks noGrp="1"/>
          </p:cNvSpPr>
          <p:nvPr>
            <p:ph type="body" sz="quarter" idx="22" hasCustomPrompt="1"/>
          </p:nvPr>
        </p:nvSpPr>
        <p:spPr>
          <a:xfrm>
            <a:off x="3417372" y="3719301"/>
            <a:ext cx="2692871" cy="560042"/>
          </a:xfrm>
        </p:spPr>
        <p:txBody>
          <a:bodyPr lIns="0">
            <a:normAutofit/>
          </a:bodyPr>
          <a:lstStyle>
            <a:lvl1pPr marL="0" indent="0">
              <a:lnSpc>
                <a:spcPct val="95000"/>
              </a:lnSpc>
              <a:spcBef>
                <a:spcPts val="0"/>
              </a:spcBef>
              <a:buFont typeface="Arial" pitchFamily="34" charset="0"/>
              <a:buNone/>
              <a:defRPr sz="1400">
                <a:solidFill>
                  <a:srgbClr val="47484A"/>
                </a:solidFill>
              </a:defRPr>
            </a:lvl1pPr>
            <a:lvl2pPr marL="0" indent="0">
              <a:spcBef>
                <a:spcPts val="1800"/>
              </a:spcBef>
              <a:buNone/>
              <a:defRPr/>
            </a:lvl2pPr>
          </a:lstStyle>
          <a:p>
            <a:pPr lvl="0"/>
            <a:r>
              <a:rPr lang="en-US" dirty="0"/>
              <a:t>Remove second presenter info </a:t>
            </a:r>
            <a:br>
              <a:rPr lang="en-US" dirty="0"/>
            </a:br>
            <a:r>
              <a:rPr lang="en-US" dirty="0"/>
              <a:t>if not needed</a:t>
            </a:r>
          </a:p>
        </p:txBody>
      </p:sp>
      <p:sp>
        <p:nvSpPr>
          <p:cNvPr id="45" name="Picture Placeholder 4"/>
          <p:cNvSpPr>
            <a:spLocks noGrp="1" noChangeAspect="1"/>
          </p:cNvSpPr>
          <p:nvPr>
            <p:ph type="pic" sz="quarter" idx="16" hasCustomPrompt="1"/>
          </p:nvPr>
        </p:nvSpPr>
        <p:spPr>
          <a:xfrm>
            <a:off x="218127" y="1261205"/>
            <a:ext cx="8925874" cy="2071151"/>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a:xfrm>
            <a:off x="469901" y="82770"/>
            <a:ext cx="6776128" cy="839426"/>
          </a:xfrm>
        </p:spPr>
        <p:txBody>
          <a:bodyPr lIns="0" rIns="91440" anchor="b">
            <a:normAutofit/>
          </a:bodyPr>
          <a:lstStyle>
            <a:lvl1pPr>
              <a:defRPr sz="2800" baseline="0">
                <a:solidFill>
                  <a:schemeClr val="tx1">
                    <a:lumMod val="50000"/>
                  </a:schemeClr>
                </a:solidFill>
              </a:defRPr>
            </a:lvl1pPr>
          </a:lstStyle>
          <a:p>
            <a:r>
              <a:rPr lang="en-US" dirty="0"/>
              <a:t>presentation title –</a:t>
            </a:r>
            <a:br>
              <a:rPr lang="en-US" dirty="0"/>
            </a:br>
            <a:r>
              <a:rPr lang="en-US" dirty="0"/>
              <a:t>Cover option D</a:t>
            </a:r>
          </a:p>
        </p:txBody>
      </p:sp>
      <p:sp>
        <p:nvSpPr>
          <p:cNvPr id="87" name="Text Placeholder 9"/>
          <p:cNvSpPr>
            <a:spLocks noGrp="1"/>
          </p:cNvSpPr>
          <p:nvPr>
            <p:ph type="body" sz="quarter" idx="23" hasCustomPrompt="1"/>
          </p:nvPr>
        </p:nvSpPr>
        <p:spPr>
          <a:xfrm>
            <a:off x="6360197" y="3436223"/>
            <a:ext cx="2692871" cy="295275"/>
          </a:xfrm>
        </p:spPr>
        <p:txBody>
          <a:bodyPr lIns="0" bIns="0" anchor="b">
            <a:normAutofit/>
          </a:bodyPr>
          <a:lstStyle>
            <a:lvl1pPr marL="0" indent="0">
              <a:buFont typeface="Arial" pitchFamily="34" charset="0"/>
              <a:buNone/>
              <a:defRPr sz="1400" b="1" cap="all" baseline="0">
                <a:solidFill>
                  <a:srgbClr val="47484A"/>
                </a:solidFill>
              </a:defRPr>
            </a:lvl1pPr>
            <a:lvl2pPr marL="0" indent="0">
              <a:buNone/>
              <a:defRPr/>
            </a:lvl2pPr>
            <a:lvl3pPr marL="0" indent="0">
              <a:spcBef>
                <a:spcPts val="1800"/>
              </a:spcBef>
              <a:buNone/>
              <a:defRPr/>
            </a:lvl3pPr>
          </a:lstStyle>
          <a:p>
            <a:pPr lvl="0"/>
            <a:r>
              <a:rPr lang="en-US" dirty="0"/>
              <a:t>presenter name</a:t>
            </a:r>
          </a:p>
        </p:txBody>
      </p:sp>
      <p:sp>
        <p:nvSpPr>
          <p:cNvPr id="88" name="Text Placeholder 45"/>
          <p:cNvSpPr>
            <a:spLocks noGrp="1"/>
          </p:cNvSpPr>
          <p:nvPr>
            <p:ph type="body" sz="quarter" idx="24" hasCustomPrompt="1"/>
          </p:nvPr>
        </p:nvSpPr>
        <p:spPr>
          <a:xfrm>
            <a:off x="6360197" y="3719301"/>
            <a:ext cx="2692871" cy="560042"/>
          </a:xfrm>
        </p:spPr>
        <p:txBody>
          <a:bodyPr lIns="0">
            <a:normAutofit/>
          </a:bodyPr>
          <a:lstStyle>
            <a:lvl1pPr marL="0" indent="0">
              <a:lnSpc>
                <a:spcPct val="95000"/>
              </a:lnSpc>
              <a:spcBef>
                <a:spcPts val="0"/>
              </a:spcBef>
              <a:buFont typeface="Arial" pitchFamily="34" charset="0"/>
              <a:buNone/>
              <a:defRPr sz="1400">
                <a:solidFill>
                  <a:srgbClr val="47484A"/>
                </a:solidFill>
              </a:defRPr>
            </a:lvl1pPr>
            <a:lvl2pPr marL="0" indent="0">
              <a:spcBef>
                <a:spcPts val="1800"/>
              </a:spcBef>
              <a:buNone/>
              <a:defRPr/>
            </a:lvl2pPr>
          </a:lstStyle>
          <a:p>
            <a:pPr lvl="0"/>
            <a:r>
              <a:rPr lang="en-US" dirty="0"/>
              <a:t>Remove third presenter info </a:t>
            </a:r>
            <a:br>
              <a:rPr lang="en-US" dirty="0"/>
            </a:br>
            <a:r>
              <a:rPr lang="en-US" dirty="0"/>
              <a:t>if not needed</a:t>
            </a:r>
          </a:p>
        </p:txBody>
      </p:sp>
      <p:sp>
        <p:nvSpPr>
          <p:cNvPr id="5" name="Text Placeholder 4"/>
          <p:cNvSpPr>
            <a:spLocks noGrp="1"/>
          </p:cNvSpPr>
          <p:nvPr>
            <p:ph type="body" sz="quarter" idx="25" hasCustomPrompt="1"/>
          </p:nvPr>
        </p:nvSpPr>
        <p:spPr>
          <a:xfrm>
            <a:off x="469900" y="922195"/>
            <a:ext cx="8484914" cy="248308"/>
          </a:xfrm>
        </p:spPr>
        <p:txBody>
          <a:bodyPr/>
          <a:lstStyle>
            <a:lvl1pPr marL="0" indent="0">
              <a:buNone/>
              <a:defRPr b="1" baseline="0">
                <a:solidFill>
                  <a:schemeClr val="accent2"/>
                </a:solidFill>
              </a:defRPr>
            </a:lvl1pPr>
          </a:lstStyle>
          <a:p>
            <a:pPr lvl="0"/>
            <a:r>
              <a:rPr lang="en-US" dirty="0"/>
              <a:t>Subtitle – delete if not needed</a:t>
            </a:r>
          </a:p>
        </p:txBody>
      </p:sp>
      <p:sp>
        <p:nvSpPr>
          <p:cNvPr id="46" name="Text Placeholder 4"/>
          <p:cNvSpPr>
            <a:spLocks noGrp="1"/>
          </p:cNvSpPr>
          <p:nvPr>
            <p:ph type="body" sz="quarter" idx="12" hasCustomPrompt="1"/>
          </p:nvPr>
        </p:nvSpPr>
        <p:spPr>
          <a:xfrm>
            <a:off x="2" y="1261204"/>
            <a:ext cx="224589" cy="2071116"/>
          </a:xfrm>
          <a:solidFill>
            <a:schemeClr val="accent1"/>
          </a:solidFill>
        </p:spPr>
        <p:txBody>
          <a:bodyPr bIns="0" anchor="b"/>
          <a:lstStyle>
            <a:lvl1pPr marL="0" indent="0">
              <a:buNone/>
              <a:defRPr sz="100"/>
            </a:lvl1pPr>
          </a:lstStyle>
          <a:p>
            <a:pPr lvl="0"/>
            <a:r>
              <a:rPr lang="en-US" dirty="0"/>
              <a:t>  </a:t>
            </a:r>
          </a:p>
        </p:txBody>
      </p:sp>
      <p:sp>
        <p:nvSpPr>
          <p:cNvPr id="153" name="TextBox 152"/>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
        <p:nvSpPr>
          <p:cNvPr id="16" name="Text Placeholder 45"/>
          <p:cNvSpPr>
            <a:spLocks noGrp="1"/>
          </p:cNvSpPr>
          <p:nvPr>
            <p:ph type="body" sz="quarter" idx="19" hasCustomPrompt="1"/>
          </p:nvPr>
        </p:nvSpPr>
        <p:spPr>
          <a:xfrm>
            <a:off x="6360197" y="4570711"/>
            <a:ext cx="2692872" cy="386558"/>
          </a:xfrm>
        </p:spPr>
        <p:txBody>
          <a:bodyPr lIns="0" anchor="b"/>
          <a:lstStyle>
            <a:lvl1pPr marL="0" indent="0">
              <a:spcBef>
                <a:spcPts val="0"/>
              </a:spcBef>
              <a:buNone/>
              <a:defRPr sz="1400" baseline="0">
                <a:solidFill>
                  <a:srgbClr val="47484A"/>
                </a:solidFill>
              </a:defRPr>
            </a:lvl1pPr>
            <a:lvl2pPr marL="0" indent="0">
              <a:spcBef>
                <a:spcPts val="1800"/>
              </a:spcBef>
              <a:buNone/>
              <a:defRPr/>
            </a:lvl2pPr>
          </a:lstStyle>
          <a:p>
            <a:pPr lvl="0"/>
            <a:r>
              <a:rPr lang="en-US" dirty="0"/>
              <a:t>Presentation Date</a:t>
            </a:r>
            <a:br>
              <a:rPr lang="en-US" dirty="0"/>
            </a:br>
            <a:r>
              <a:rPr lang="en-US" dirty="0"/>
              <a:t>City, State (presentation location)</a:t>
            </a:r>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3121" y="4702076"/>
            <a:ext cx="2046368" cy="260262"/>
          </a:xfrm>
          <a:prstGeom prst="rect">
            <a:avLst/>
          </a:prstGeom>
        </p:spPr>
      </p:pic>
    </p:spTree>
    <p:extLst>
      <p:ext uri="{BB962C8B-B14F-4D97-AF65-F5344CB8AC3E}">
        <p14:creationId xmlns:p14="http://schemas.microsoft.com/office/powerpoint/2010/main" val="20617003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Pic - Full Frame">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noChangeAspect="1"/>
          </p:cNvSpPr>
          <p:nvPr>
            <p:ph type="pic" sz="quarter" idx="13" hasCustomPrompt="1"/>
          </p:nvPr>
        </p:nvSpPr>
        <p:spPr>
          <a:xfrm>
            <a:off x="218127" y="6978"/>
            <a:ext cx="8925873" cy="5143500"/>
          </a:xfrm>
          <a:solidFill>
            <a:schemeClr val="bg1"/>
          </a:solidFill>
        </p:spPr>
        <p:txBody>
          <a:bodyPr lIns="0" tIns="1645920" anchor="t" anchorCtr="0"/>
          <a:lstStyle>
            <a:lvl1pPr marL="0" indent="0" algn="ctr">
              <a:buNone/>
              <a:defRPr baseline="0"/>
            </a:lvl1pPr>
          </a:lstStyle>
          <a:p>
            <a:r>
              <a:rPr lang="en-US" dirty="0"/>
              <a:t>Click icon to insert an image then right click image and “SEND IMAGE TO BACK”</a:t>
            </a:r>
          </a:p>
        </p:txBody>
      </p:sp>
      <p:sp>
        <p:nvSpPr>
          <p:cNvPr id="7" name="Text Placeholder 6"/>
          <p:cNvSpPr>
            <a:spLocks noGrp="1"/>
          </p:cNvSpPr>
          <p:nvPr>
            <p:ph type="body" sz="quarter" idx="17" hasCustomPrompt="1"/>
          </p:nvPr>
        </p:nvSpPr>
        <p:spPr>
          <a:xfrm>
            <a:off x="0" y="3581400"/>
            <a:ext cx="9144000" cy="1562100"/>
          </a:xfrm>
          <a:solidFill>
            <a:schemeClr val="tx2">
              <a:alpha val="91000"/>
            </a:schemeClr>
          </a:solidFill>
        </p:spPr>
        <p:txBody>
          <a:bodyPr bIns="0" anchor="b" anchorCtr="0"/>
          <a:lstStyle>
            <a:lvl1pPr marL="0" indent="0">
              <a:buNone/>
              <a:defRPr sz="100"/>
            </a:lvl1pPr>
          </a:lstStyle>
          <a:p>
            <a:pPr lvl="0"/>
            <a:r>
              <a:rPr lang="en-US" dirty="0"/>
              <a:t> </a:t>
            </a:r>
            <a:r>
              <a:rPr lang="en-US" dirty="0" err="1"/>
              <a:t>x1</a:t>
            </a:r>
            <a:endParaRPr lang="en-US" dirty="0"/>
          </a:p>
          <a:p>
            <a:pPr lvl="0"/>
            <a:endParaRPr lang="en-US" dirty="0"/>
          </a:p>
        </p:txBody>
      </p:sp>
      <p:sp>
        <p:nvSpPr>
          <p:cNvPr id="2" name="Title 1"/>
          <p:cNvSpPr>
            <a:spLocks noGrp="1"/>
          </p:cNvSpPr>
          <p:nvPr>
            <p:ph type="title" hasCustomPrompt="1"/>
          </p:nvPr>
        </p:nvSpPr>
        <p:spPr>
          <a:xfrm>
            <a:off x="469901" y="3782231"/>
            <a:ext cx="8321040" cy="1030194"/>
          </a:xfrm>
        </p:spPr>
        <p:txBody>
          <a:bodyPr lIns="0" anchor="t"/>
          <a:lstStyle>
            <a:lvl1pPr>
              <a:defRPr sz="2400" b="1" cap="all" baseline="0">
                <a:solidFill>
                  <a:schemeClr val="bg1"/>
                </a:solidFill>
              </a:defRPr>
            </a:lvl1pPr>
          </a:lstStyle>
          <a:p>
            <a:r>
              <a:rPr lang="en-US" dirty="0"/>
              <a:t>Full-frame image layout  – title</a:t>
            </a:r>
          </a:p>
        </p:txBody>
      </p:sp>
      <p:sp>
        <p:nvSpPr>
          <p:cNvPr id="3" name="Slide Number Placeholder 2"/>
          <p:cNvSpPr>
            <a:spLocks noGrp="1"/>
          </p:cNvSpPr>
          <p:nvPr>
            <p:ph type="sldNum" sz="quarter" idx="15"/>
          </p:nvPr>
        </p:nvSpPr>
        <p:spPr/>
        <p:txBody>
          <a:bodyPr/>
          <a:lstStyle>
            <a:lvl1pPr>
              <a:defRPr>
                <a:solidFill>
                  <a:schemeClr val="bg1"/>
                </a:solidFill>
              </a:defRPr>
            </a:lvl1pPr>
          </a:lstStyle>
          <a:p>
            <a:fld id="{AEFAAC5A-9C4F-4278-920D-DF2BAB595749}" type="slidenum">
              <a:rPr lang="en-US" smtClean="0"/>
              <a:pPr/>
              <a:t>‹#›</a:t>
            </a:fld>
            <a:endParaRPr lang="en-US" dirty="0"/>
          </a:p>
        </p:txBody>
      </p:sp>
      <p:sp>
        <p:nvSpPr>
          <p:cNvPr id="8" name="Text Placeholder 4"/>
          <p:cNvSpPr>
            <a:spLocks noGrp="1"/>
          </p:cNvSpPr>
          <p:nvPr>
            <p:ph type="body" sz="quarter" idx="12" hasCustomPrompt="1"/>
          </p:nvPr>
        </p:nvSpPr>
        <p:spPr>
          <a:xfrm>
            <a:off x="0" y="-2"/>
            <a:ext cx="228600" cy="5143500"/>
          </a:xfrm>
          <a:solidFill>
            <a:schemeClr val="accent1"/>
          </a:solidFill>
        </p:spPr>
        <p:txBody>
          <a:bodyPr bIns="0" anchor="b"/>
          <a:lstStyle>
            <a:lvl1pPr marL="0" indent="0">
              <a:buNone/>
              <a:defRPr sz="100"/>
            </a:lvl1pPr>
          </a:lstStyle>
          <a:p>
            <a:pPr lvl="0"/>
            <a:r>
              <a:rPr lang="en-US" dirty="0"/>
              <a:t>  </a:t>
            </a:r>
          </a:p>
        </p:txBody>
      </p:sp>
      <p:sp>
        <p:nvSpPr>
          <p:cNvPr id="9" name="TextBox 8"/>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12072827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Pic - ONE Image">
    <p:bg>
      <p:bgPr>
        <a:solidFill>
          <a:schemeClr val="bg1"/>
        </a:solidFill>
        <a:effectLst/>
      </p:bgPr>
    </p:bg>
    <p:spTree>
      <p:nvGrpSpPr>
        <p:cNvPr id="1" name=""/>
        <p:cNvGrpSpPr/>
        <p:nvPr/>
      </p:nvGrpSpPr>
      <p:grpSpPr>
        <a:xfrm>
          <a:off x="0" y="0"/>
          <a:ext cx="0" cy="0"/>
          <a:chOff x="0" y="0"/>
          <a:chExt cx="0" cy="0"/>
        </a:xfrm>
      </p:grpSpPr>
      <p:sp>
        <p:nvSpPr>
          <p:cNvPr id="8" name="Text Placeholder 6"/>
          <p:cNvSpPr>
            <a:spLocks noGrp="1"/>
          </p:cNvSpPr>
          <p:nvPr>
            <p:ph type="body" sz="quarter" idx="17" hasCustomPrompt="1"/>
          </p:nvPr>
        </p:nvSpPr>
        <p:spPr>
          <a:xfrm>
            <a:off x="0" y="2742091"/>
            <a:ext cx="9144000" cy="2401409"/>
          </a:xfrm>
          <a:solidFill>
            <a:schemeClr val="accent2"/>
          </a:solidFill>
        </p:spPr>
        <p:txBody>
          <a:bodyPr bIns="0" anchor="b" anchorCtr="0"/>
          <a:lstStyle>
            <a:lvl1pPr marL="0" indent="0">
              <a:buNone/>
              <a:defRPr sz="100"/>
            </a:lvl1pPr>
          </a:lstStyle>
          <a:p>
            <a:pPr lvl="0"/>
            <a:r>
              <a:rPr lang="en-US" dirty="0"/>
              <a:t> </a:t>
            </a:r>
            <a:r>
              <a:rPr lang="en-US" dirty="0" err="1"/>
              <a:t>x1</a:t>
            </a:r>
            <a:endParaRPr lang="en-US" dirty="0"/>
          </a:p>
          <a:p>
            <a:pPr lvl="0"/>
            <a:endParaRPr lang="en-US" dirty="0"/>
          </a:p>
        </p:txBody>
      </p:sp>
      <p:sp>
        <p:nvSpPr>
          <p:cNvPr id="10" name="Text Placeholder 7"/>
          <p:cNvSpPr>
            <a:spLocks noGrp="1"/>
          </p:cNvSpPr>
          <p:nvPr>
            <p:ph type="body" sz="quarter" idx="14"/>
          </p:nvPr>
        </p:nvSpPr>
        <p:spPr>
          <a:xfrm>
            <a:off x="469900" y="3893639"/>
            <a:ext cx="8434552" cy="1359776"/>
          </a:xfrm>
          <a:noFill/>
        </p:spPr>
        <p:txBody>
          <a:bodyPr lIns="0" tIns="91440"/>
          <a:lstStyle>
            <a:lvl1pPr>
              <a:defRPr sz="2400">
                <a:solidFill>
                  <a:schemeClr val="bg1"/>
                </a:solidFill>
              </a:defRPr>
            </a:lvl1pPr>
            <a:lvl2pPr>
              <a:defRPr sz="24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a:t>Click to edit Master text styles</a:t>
            </a:r>
          </a:p>
          <a:p>
            <a:pPr lvl="1"/>
            <a:r>
              <a:rPr lang="en-US"/>
              <a:t>Second level</a:t>
            </a:r>
          </a:p>
        </p:txBody>
      </p:sp>
      <p:sp>
        <p:nvSpPr>
          <p:cNvPr id="5" name="Picture Placeholder 4"/>
          <p:cNvSpPr>
            <a:spLocks noGrp="1" noChangeAspect="1"/>
          </p:cNvSpPr>
          <p:nvPr>
            <p:ph type="pic" sz="quarter" idx="13" hasCustomPrompt="1"/>
          </p:nvPr>
        </p:nvSpPr>
        <p:spPr>
          <a:xfrm>
            <a:off x="218127" y="-1"/>
            <a:ext cx="8925873" cy="2742010"/>
          </a:xfrm>
          <a:solidFill>
            <a:schemeClr val="bg1"/>
          </a:solidFill>
        </p:spPr>
        <p:txBody>
          <a:bodyPr lIns="0" tIns="1097280" anchor="t" anchorCtr="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a:xfrm>
            <a:off x="469900" y="3265038"/>
            <a:ext cx="8674100" cy="590324"/>
          </a:xfrm>
        </p:spPr>
        <p:txBody>
          <a:bodyPr lIns="0"/>
          <a:lstStyle>
            <a:lvl1pPr>
              <a:defRPr sz="2800" b="1" baseline="0">
                <a:solidFill>
                  <a:schemeClr val="bg1"/>
                </a:solidFill>
              </a:defRPr>
            </a:lvl1pPr>
          </a:lstStyle>
          <a:p>
            <a:r>
              <a:rPr lang="en-US" dirty="0"/>
              <a:t>Science/R&amp;D hero – one image</a:t>
            </a:r>
            <a:br>
              <a:rPr lang="en-US" dirty="0"/>
            </a:br>
            <a:r>
              <a:rPr lang="en-US" dirty="0"/>
              <a:t>Headline is </a:t>
            </a:r>
            <a:r>
              <a:rPr lang="en-US" dirty="0" err="1"/>
              <a:t>arial</a:t>
            </a:r>
            <a:r>
              <a:rPr lang="en-US" dirty="0"/>
              <a:t> in all caps</a:t>
            </a:r>
          </a:p>
        </p:txBody>
      </p:sp>
      <p:sp>
        <p:nvSpPr>
          <p:cNvPr id="3" name="Slide Number Placeholder 2"/>
          <p:cNvSpPr>
            <a:spLocks noGrp="1"/>
          </p:cNvSpPr>
          <p:nvPr>
            <p:ph type="sldNum" sz="quarter" idx="15"/>
          </p:nvPr>
        </p:nvSpPr>
        <p:spPr/>
        <p:txBody>
          <a:bodyPr/>
          <a:lstStyle>
            <a:lvl1pPr>
              <a:defRPr>
                <a:solidFill>
                  <a:schemeClr val="bg1"/>
                </a:solidFill>
              </a:defRPr>
            </a:lvl1pPr>
          </a:lstStyle>
          <a:p>
            <a:fld id="{AEFAAC5A-9C4F-4278-920D-DF2BAB595749}" type="slidenum">
              <a:rPr lang="en-US" smtClean="0"/>
              <a:pPr/>
              <a:t>‹#›</a:t>
            </a:fld>
            <a:endParaRPr lang="en-US" dirty="0"/>
          </a:p>
        </p:txBody>
      </p:sp>
      <p:sp>
        <p:nvSpPr>
          <p:cNvPr id="9" name="Text Placeholder 4"/>
          <p:cNvSpPr>
            <a:spLocks noGrp="1"/>
          </p:cNvSpPr>
          <p:nvPr>
            <p:ph type="body" sz="quarter" idx="12" hasCustomPrompt="1"/>
          </p:nvPr>
        </p:nvSpPr>
        <p:spPr>
          <a:xfrm>
            <a:off x="0" y="-2"/>
            <a:ext cx="228600" cy="5143500"/>
          </a:xfrm>
          <a:solidFill>
            <a:schemeClr val="accent1"/>
          </a:solidFill>
        </p:spPr>
        <p:txBody>
          <a:bodyPr bIns="0" anchor="b"/>
          <a:lstStyle>
            <a:lvl1pPr marL="0" indent="0">
              <a:buNone/>
              <a:defRPr sz="100"/>
            </a:lvl1pPr>
          </a:lstStyle>
          <a:p>
            <a:pPr lvl="0"/>
            <a:r>
              <a:rPr lang="en-US" dirty="0"/>
              <a:t>  </a:t>
            </a:r>
          </a:p>
        </p:txBody>
      </p:sp>
      <p:sp>
        <p:nvSpPr>
          <p:cNvPr id="11" name="TextBox 10"/>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16594925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Pic - TWO images">
    <p:bg>
      <p:bgPr>
        <a:solidFill>
          <a:schemeClr val="bg1"/>
        </a:solidFill>
        <a:effectLst/>
      </p:bgPr>
    </p:bg>
    <p:spTree>
      <p:nvGrpSpPr>
        <p:cNvPr id="1" name=""/>
        <p:cNvGrpSpPr/>
        <p:nvPr/>
      </p:nvGrpSpPr>
      <p:grpSpPr>
        <a:xfrm>
          <a:off x="0" y="0"/>
          <a:ext cx="0" cy="0"/>
          <a:chOff x="0" y="0"/>
          <a:chExt cx="0" cy="0"/>
        </a:xfrm>
      </p:grpSpPr>
      <p:sp>
        <p:nvSpPr>
          <p:cNvPr id="13" name="Text Placeholder 6"/>
          <p:cNvSpPr>
            <a:spLocks noGrp="1"/>
          </p:cNvSpPr>
          <p:nvPr>
            <p:ph type="body" sz="quarter" idx="20" hasCustomPrompt="1"/>
          </p:nvPr>
        </p:nvSpPr>
        <p:spPr>
          <a:xfrm>
            <a:off x="0" y="2742091"/>
            <a:ext cx="9144000" cy="2401409"/>
          </a:xfrm>
          <a:solidFill>
            <a:schemeClr val="accent2"/>
          </a:solidFill>
        </p:spPr>
        <p:txBody>
          <a:bodyPr bIns="0" anchor="b" anchorCtr="0"/>
          <a:lstStyle>
            <a:lvl1pPr marL="0" indent="0">
              <a:buNone/>
              <a:defRPr sz="100"/>
            </a:lvl1pPr>
          </a:lstStyle>
          <a:p>
            <a:pPr lvl="0"/>
            <a:r>
              <a:rPr lang="en-US" dirty="0"/>
              <a:t> </a:t>
            </a:r>
            <a:r>
              <a:rPr lang="en-US" dirty="0" err="1"/>
              <a:t>x1</a:t>
            </a:r>
            <a:endParaRPr lang="en-US" dirty="0"/>
          </a:p>
          <a:p>
            <a:pPr lvl="0"/>
            <a:endParaRPr lang="en-US" dirty="0"/>
          </a:p>
        </p:txBody>
      </p:sp>
      <p:sp>
        <p:nvSpPr>
          <p:cNvPr id="11" name="Picture Placeholder 4"/>
          <p:cNvSpPr>
            <a:spLocks noGrp="1" noChangeAspect="1"/>
          </p:cNvSpPr>
          <p:nvPr>
            <p:ph type="pic" sz="quarter" idx="16" hasCustomPrompt="1"/>
          </p:nvPr>
        </p:nvSpPr>
        <p:spPr>
          <a:xfrm>
            <a:off x="218127" y="0"/>
            <a:ext cx="4480560" cy="2747963"/>
          </a:xfrm>
          <a:solidFill>
            <a:schemeClr val="bg1">
              <a:lumMod val="75000"/>
            </a:schemeClr>
          </a:solidFill>
        </p:spPr>
        <p:txBody>
          <a:bodyPr tIns="1097280" anchor="t" anchorCtr="0"/>
          <a:lstStyle>
            <a:lvl1pPr marL="0" indent="0" algn="ctr">
              <a:buNone/>
              <a:defRPr baseline="0"/>
            </a:lvl1pPr>
          </a:lstStyle>
          <a:p>
            <a:r>
              <a:rPr lang="en-US" dirty="0"/>
              <a:t>Click icon to insert an image</a:t>
            </a:r>
          </a:p>
        </p:txBody>
      </p:sp>
      <p:sp>
        <p:nvSpPr>
          <p:cNvPr id="12" name="Picture Placeholder 4"/>
          <p:cNvSpPr>
            <a:spLocks noGrp="1" noChangeAspect="1"/>
          </p:cNvSpPr>
          <p:nvPr>
            <p:ph type="pic" sz="quarter" idx="17" hasCustomPrompt="1"/>
          </p:nvPr>
        </p:nvSpPr>
        <p:spPr>
          <a:xfrm>
            <a:off x="4682525" y="0"/>
            <a:ext cx="4480560" cy="2747963"/>
          </a:xfrm>
          <a:solidFill>
            <a:schemeClr val="bg1">
              <a:lumMod val="85000"/>
            </a:schemeClr>
          </a:solidFill>
        </p:spPr>
        <p:txBody>
          <a:bodyPr tIns="1097280" anchor="t" anchorCtr="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a:xfrm>
            <a:off x="469900" y="3255513"/>
            <a:ext cx="8674100" cy="590324"/>
          </a:xfrm>
        </p:spPr>
        <p:txBody>
          <a:bodyPr lIns="0"/>
          <a:lstStyle>
            <a:lvl1pPr>
              <a:defRPr sz="2800" b="1">
                <a:solidFill>
                  <a:schemeClr val="bg1"/>
                </a:solidFill>
              </a:defRPr>
            </a:lvl1pPr>
          </a:lstStyle>
          <a:p>
            <a:r>
              <a:rPr lang="en-US" dirty="0"/>
              <a:t>Science/R&amp;D hero – TWO images</a:t>
            </a:r>
            <a:br>
              <a:rPr lang="en-US" dirty="0"/>
            </a:br>
            <a:r>
              <a:rPr lang="en-US" dirty="0"/>
              <a:t>Headline is </a:t>
            </a:r>
            <a:r>
              <a:rPr lang="en-US" dirty="0" err="1"/>
              <a:t>arial</a:t>
            </a:r>
            <a:r>
              <a:rPr lang="en-US" dirty="0"/>
              <a:t> in all caps</a:t>
            </a:r>
          </a:p>
        </p:txBody>
      </p:sp>
      <p:sp>
        <p:nvSpPr>
          <p:cNvPr id="9" name="Text Placeholder 7"/>
          <p:cNvSpPr>
            <a:spLocks noGrp="1"/>
          </p:cNvSpPr>
          <p:nvPr>
            <p:ph type="body" sz="quarter" idx="14"/>
          </p:nvPr>
        </p:nvSpPr>
        <p:spPr>
          <a:xfrm>
            <a:off x="469900" y="3884114"/>
            <a:ext cx="8434552" cy="1359776"/>
          </a:xfrm>
          <a:noFill/>
        </p:spPr>
        <p:txBody>
          <a:bodyPr lIns="0" tIns="91440"/>
          <a:lstStyle>
            <a:lvl1pPr>
              <a:defRPr sz="2400">
                <a:solidFill>
                  <a:schemeClr val="bg1"/>
                </a:solidFill>
              </a:defRPr>
            </a:lvl1pPr>
            <a:lvl2pPr>
              <a:defRPr sz="24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a:t>Click to edit Master text styles</a:t>
            </a:r>
          </a:p>
          <a:p>
            <a:pPr lvl="1"/>
            <a:r>
              <a:rPr lang="en-US"/>
              <a:t>Second level</a:t>
            </a:r>
          </a:p>
        </p:txBody>
      </p:sp>
      <p:sp>
        <p:nvSpPr>
          <p:cNvPr id="3" name="Slide Number Placeholder 2"/>
          <p:cNvSpPr>
            <a:spLocks noGrp="1"/>
          </p:cNvSpPr>
          <p:nvPr>
            <p:ph type="sldNum" sz="quarter" idx="18"/>
          </p:nvPr>
        </p:nvSpPr>
        <p:spPr/>
        <p:txBody>
          <a:bodyPr/>
          <a:lstStyle>
            <a:lvl1pPr>
              <a:defRPr>
                <a:solidFill>
                  <a:schemeClr val="bg1"/>
                </a:solidFill>
              </a:defRPr>
            </a:lvl1pPr>
          </a:lstStyle>
          <a:p>
            <a:fld id="{AEFAAC5A-9C4F-4278-920D-DF2BAB595749}" type="slidenum">
              <a:rPr lang="en-US" smtClean="0"/>
              <a:pPr/>
              <a:t>‹#›</a:t>
            </a:fld>
            <a:endParaRPr lang="en-US" dirty="0"/>
          </a:p>
        </p:txBody>
      </p:sp>
      <p:sp>
        <p:nvSpPr>
          <p:cNvPr id="10" name="Text Placeholder 4"/>
          <p:cNvSpPr>
            <a:spLocks noGrp="1"/>
          </p:cNvSpPr>
          <p:nvPr>
            <p:ph type="body" sz="quarter" idx="12" hasCustomPrompt="1"/>
          </p:nvPr>
        </p:nvSpPr>
        <p:spPr>
          <a:xfrm>
            <a:off x="0" y="-2"/>
            <a:ext cx="228600" cy="5143500"/>
          </a:xfrm>
          <a:solidFill>
            <a:schemeClr val="accent1"/>
          </a:solidFill>
        </p:spPr>
        <p:txBody>
          <a:bodyPr bIns="0" anchor="b"/>
          <a:lstStyle>
            <a:lvl1pPr marL="0" indent="0">
              <a:buNone/>
              <a:defRPr sz="100"/>
            </a:lvl1pPr>
          </a:lstStyle>
          <a:p>
            <a:pPr lvl="0"/>
            <a:r>
              <a:rPr lang="en-US" dirty="0"/>
              <a:t>  </a:t>
            </a:r>
          </a:p>
        </p:txBody>
      </p:sp>
      <p:sp>
        <p:nvSpPr>
          <p:cNvPr id="14" name="TextBox 13"/>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27095363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ic - THREE Images">
    <p:bg>
      <p:bgPr>
        <a:solidFill>
          <a:schemeClr val="bg1"/>
        </a:solidFill>
        <a:effectLst/>
      </p:bgPr>
    </p:bg>
    <p:spTree>
      <p:nvGrpSpPr>
        <p:cNvPr id="1" name=""/>
        <p:cNvGrpSpPr/>
        <p:nvPr/>
      </p:nvGrpSpPr>
      <p:grpSpPr>
        <a:xfrm>
          <a:off x="0" y="0"/>
          <a:ext cx="0" cy="0"/>
          <a:chOff x="0" y="0"/>
          <a:chExt cx="0" cy="0"/>
        </a:xfrm>
      </p:grpSpPr>
      <p:sp>
        <p:nvSpPr>
          <p:cNvPr id="11" name="Text Placeholder 6"/>
          <p:cNvSpPr>
            <a:spLocks noGrp="1"/>
          </p:cNvSpPr>
          <p:nvPr>
            <p:ph type="body" sz="quarter" idx="19" hasCustomPrompt="1"/>
          </p:nvPr>
        </p:nvSpPr>
        <p:spPr>
          <a:xfrm>
            <a:off x="0" y="2742091"/>
            <a:ext cx="9144000" cy="2401409"/>
          </a:xfrm>
          <a:solidFill>
            <a:schemeClr val="accent2"/>
          </a:solidFill>
        </p:spPr>
        <p:txBody>
          <a:bodyPr bIns="0" anchor="b" anchorCtr="0"/>
          <a:lstStyle>
            <a:lvl1pPr marL="0" indent="0">
              <a:buNone/>
              <a:defRPr sz="100"/>
            </a:lvl1pPr>
          </a:lstStyle>
          <a:p>
            <a:pPr lvl="0"/>
            <a:r>
              <a:rPr lang="en-US" dirty="0"/>
              <a:t> </a:t>
            </a:r>
            <a:r>
              <a:rPr lang="en-US" dirty="0" err="1"/>
              <a:t>x1</a:t>
            </a:r>
            <a:endParaRPr lang="en-US" dirty="0"/>
          </a:p>
          <a:p>
            <a:pPr lvl="0"/>
            <a:endParaRPr lang="en-US" dirty="0"/>
          </a:p>
        </p:txBody>
      </p:sp>
      <p:sp>
        <p:nvSpPr>
          <p:cNvPr id="5" name="Picture Placeholder 4"/>
          <p:cNvSpPr>
            <a:spLocks noGrp="1" noChangeAspect="1"/>
          </p:cNvSpPr>
          <p:nvPr>
            <p:ph type="pic" sz="quarter" idx="13" hasCustomPrompt="1"/>
          </p:nvPr>
        </p:nvSpPr>
        <p:spPr>
          <a:xfrm>
            <a:off x="218127" y="0"/>
            <a:ext cx="2990088" cy="2755232"/>
          </a:xfrm>
          <a:solidFill>
            <a:schemeClr val="bg1">
              <a:lumMod val="85000"/>
            </a:schemeClr>
          </a:solidFill>
        </p:spPr>
        <p:txBody>
          <a:bodyPr lIns="0" tIns="731520" anchor="t" anchorCtr="0"/>
          <a:lstStyle>
            <a:lvl1pPr marL="0" indent="0" algn="ctr">
              <a:buNone/>
              <a:defRPr baseline="0"/>
            </a:lvl1pPr>
          </a:lstStyle>
          <a:p>
            <a:r>
              <a:rPr lang="en-US" dirty="0"/>
              <a:t>Click icon to insert an image</a:t>
            </a:r>
          </a:p>
        </p:txBody>
      </p:sp>
      <p:sp>
        <p:nvSpPr>
          <p:cNvPr id="9" name="Picture Placeholder 4"/>
          <p:cNvSpPr>
            <a:spLocks noGrp="1" noChangeAspect="1"/>
          </p:cNvSpPr>
          <p:nvPr>
            <p:ph type="pic" sz="quarter" idx="15" hasCustomPrompt="1"/>
          </p:nvPr>
        </p:nvSpPr>
        <p:spPr>
          <a:xfrm>
            <a:off x="3194237" y="0"/>
            <a:ext cx="2990088" cy="2755232"/>
          </a:xfrm>
          <a:solidFill>
            <a:schemeClr val="bg1">
              <a:lumMod val="75000"/>
            </a:schemeClr>
          </a:solidFill>
        </p:spPr>
        <p:txBody>
          <a:bodyPr lIns="0" tIns="731520" anchor="t" anchorCtr="0"/>
          <a:lstStyle>
            <a:lvl1pPr marL="0" indent="0" algn="ctr">
              <a:buNone/>
              <a:defRPr baseline="0"/>
            </a:lvl1pPr>
          </a:lstStyle>
          <a:p>
            <a:r>
              <a:rPr lang="en-US" dirty="0"/>
              <a:t>Click icon to insert an image</a:t>
            </a:r>
          </a:p>
        </p:txBody>
      </p:sp>
      <p:sp>
        <p:nvSpPr>
          <p:cNvPr id="10" name="Picture Placeholder 4"/>
          <p:cNvSpPr>
            <a:spLocks noGrp="1" noChangeAspect="1"/>
          </p:cNvSpPr>
          <p:nvPr>
            <p:ph type="pic" sz="quarter" idx="16" hasCustomPrompt="1"/>
          </p:nvPr>
        </p:nvSpPr>
        <p:spPr>
          <a:xfrm>
            <a:off x="6186112" y="0"/>
            <a:ext cx="2957888" cy="2755232"/>
          </a:xfrm>
          <a:solidFill>
            <a:schemeClr val="bg1">
              <a:lumMod val="85000"/>
            </a:schemeClr>
          </a:solidFill>
        </p:spPr>
        <p:txBody>
          <a:bodyPr lIns="0" tIns="731520" anchor="t" anchorCtr="0"/>
          <a:lstStyle>
            <a:lvl1pPr marL="0" indent="0" algn="ctr">
              <a:buNone/>
              <a:defRPr baseline="0"/>
            </a:lvl1pPr>
          </a:lstStyle>
          <a:p>
            <a:r>
              <a:rPr lang="en-US" dirty="0"/>
              <a:t>Click icon to insert an image</a:t>
            </a:r>
          </a:p>
        </p:txBody>
      </p:sp>
      <p:sp>
        <p:nvSpPr>
          <p:cNvPr id="8" name="Text Placeholder 7"/>
          <p:cNvSpPr>
            <a:spLocks noGrp="1"/>
          </p:cNvSpPr>
          <p:nvPr>
            <p:ph type="body" sz="quarter" idx="14"/>
          </p:nvPr>
        </p:nvSpPr>
        <p:spPr>
          <a:xfrm>
            <a:off x="469900" y="3893639"/>
            <a:ext cx="8434552" cy="1359776"/>
          </a:xfrm>
          <a:noFill/>
        </p:spPr>
        <p:txBody>
          <a:bodyPr lIns="0" tIns="91440"/>
          <a:lstStyle>
            <a:lvl1pPr>
              <a:defRPr sz="2400">
                <a:solidFill>
                  <a:schemeClr val="bg1"/>
                </a:solidFill>
              </a:defRPr>
            </a:lvl1pPr>
            <a:lvl2pPr>
              <a:defRPr sz="24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a:t>Click to edit Master text styles</a:t>
            </a:r>
          </a:p>
          <a:p>
            <a:pPr lvl="1"/>
            <a:r>
              <a:rPr lang="en-US"/>
              <a:t>Second level</a:t>
            </a:r>
          </a:p>
        </p:txBody>
      </p:sp>
      <p:sp>
        <p:nvSpPr>
          <p:cNvPr id="2" name="Title 1"/>
          <p:cNvSpPr>
            <a:spLocks noGrp="1"/>
          </p:cNvSpPr>
          <p:nvPr>
            <p:ph type="title" hasCustomPrompt="1"/>
          </p:nvPr>
        </p:nvSpPr>
        <p:spPr>
          <a:xfrm>
            <a:off x="469900" y="3265038"/>
            <a:ext cx="8674100" cy="590324"/>
          </a:xfrm>
        </p:spPr>
        <p:txBody>
          <a:bodyPr lIns="0"/>
          <a:lstStyle>
            <a:lvl1pPr>
              <a:defRPr sz="2800" b="1">
                <a:solidFill>
                  <a:schemeClr val="bg1"/>
                </a:solidFill>
              </a:defRPr>
            </a:lvl1pPr>
          </a:lstStyle>
          <a:p>
            <a:r>
              <a:rPr lang="en-US" dirty="0"/>
              <a:t>Science/R&amp;D hero – Three images</a:t>
            </a:r>
            <a:br>
              <a:rPr lang="en-US" dirty="0"/>
            </a:br>
            <a:r>
              <a:rPr lang="en-US" dirty="0"/>
              <a:t>Headline is </a:t>
            </a:r>
            <a:r>
              <a:rPr lang="en-US" dirty="0" err="1"/>
              <a:t>arial</a:t>
            </a:r>
            <a:r>
              <a:rPr lang="en-US" dirty="0"/>
              <a:t> in all caps</a:t>
            </a:r>
          </a:p>
        </p:txBody>
      </p:sp>
      <p:sp>
        <p:nvSpPr>
          <p:cNvPr id="3" name="Slide Number Placeholder 2"/>
          <p:cNvSpPr>
            <a:spLocks noGrp="1"/>
          </p:cNvSpPr>
          <p:nvPr>
            <p:ph type="sldNum" sz="quarter" idx="17"/>
          </p:nvPr>
        </p:nvSpPr>
        <p:spPr/>
        <p:txBody>
          <a:bodyPr/>
          <a:lstStyle>
            <a:lvl1pPr>
              <a:defRPr>
                <a:solidFill>
                  <a:schemeClr val="bg1"/>
                </a:solidFill>
              </a:defRPr>
            </a:lvl1pPr>
          </a:lstStyle>
          <a:p>
            <a:fld id="{AEFAAC5A-9C4F-4278-920D-DF2BAB595749}" type="slidenum">
              <a:rPr lang="en-US" smtClean="0"/>
              <a:pPr/>
              <a:t>‹#›</a:t>
            </a:fld>
            <a:endParaRPr lang="en-US" dirty="0"/>
          </a:p>
        </p:txBody>
      </p:sp>
      <p:sp>
        <p:nvSpPr>
          <p:cNvPr id="12" name="Text Placeholder 4"/>
          <p:cNvSpPr>
            <a:spLocks noGrp="1"/>
          </p:cNvSpPr>
          <p:nvPr>
            <p:ph type="body" sz="quarter" idx="12" hasCustomPrompt="1"/>
          </p:nvPr>
        </p:nvSpPr>
        <p:spPr>
          <a:xfrm>
            <a:off x="0" y="-2"/>
            <a:ext cx="228600" cy="5143500"/>
          </a:xfrm>
          <a:solidFill>
            <a:schemeClr val="accent1"/>
          </a:solidFill>
        </p:spPr>
        <p:txBody>
          <a:bodyPr bIns="0" anchor="b"/>
          <a:lstStyle>
            <a:lvl1pPr marL="0" indent="0">
              <a:buNone/>
              <a:defRPr sz="100"/>
            </a:lvl1pPr>
          </a:lstStyle>
          <a:p>
            <a:pPr lvl="0"/>
            <a:r>
              <a:rPr lang="en-US" dirty="0"/>
              <a:t>  </a:t>
            </a:r>
          </a:p>
        </p:txBody>
      </p:sp>
      <p:sp>
        <p:nvSpPr>
          <p:cNvPr id="13" name="TextBox 12"/>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30129783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Pic - FOUR Images">
    <p:bg>
      <p:bgPr>
        <a:solidFill>
          <a:schemeClr val="bg1"/>
        </a:solidFill>
        <a:effectLst/>
      </p:bgPr>
    </p:bg>
    <p:spTree>
      <p:nvGrpSpPr>
        <p:cNvPr id="1" name=""/>
        <p:cNvGrpSpPr/>
        <p:nvPr/>
      </p:nvGrpSpPr>
      <p:grpSpPr>
        <a:xfrm>
          <a:off x="0" y="0"/>
          <a:ext cx="0" cy="0"/>
          <a:chOff x="0" y="0"/>
          <a:chExt cx="0" cy="0"/>
        </a:xfrm>
      </p:grpSpPr>
      <p:sp>
        <p:nvSpPr>
          <p:cNvPr id="19" name="Text Placeholder 6"/>
          <p:cNvSpPr>
            <a:spLocks noGrp="1"/>
          </p:cNvSpPr>
          <p:nvPr>
            <p:ph type="body" sz="quarter" idx="24" hasCustomPrompt="1"/>
          </p:nvPr>
        </p:nvSpPr>
        <p:spPr>
          <a:xfrm>
            <a:off x="0" y="0"/>
            <a:ext cx="9144000" cy="5143500"/>
          </a:xfrm>
          <a:solidFill>
            <a:schemeClr val="accent2"/>
          </a:solidFill>
        </p:spPr>
        <p:txBody>
          <a:bodyPr bIns="0" anchor="b" anchorCtr="0"/>
          <a:lstStyle>
            <a:lvl1pPr marL="0" indent="0">
              <a:buNone/>
              <a:defRPr sz="100"/>
            </a:lvl1pPr>
          </a:lstStyle>
          <a:p>
            <a:pPr lvl="0"/>
            <a:r>
              <a:rPr lang="en-US" dirty="0"/>
              <a:t> </a:t>
            </a:r>
            <a:r>
              <a:rPr lang="en-US" dirty="0" err="1"/>
              <a:t>x1</a:t>
            </a:r>
            <a:endParaRPr lang="en-US" dirty="0"/>
          </a:p>
          <a:p>
            <a:pPr lvl="0"/>
            <a:endParaRPr lang="en-US" dirty="0"/>
          </a:p>
        </p:txBody>
      </p:sp>
      <p:sp>
        <p:nvSpPr>
          <p:cNvPr id="5" name="Picture Placeholder 4"/>
          <p:cNvSpPr>
            <a:spLocks noGrp="1" noChangeAspect="1"/>
          </p:cNvSpPr>
          <p:nvPr>
            <p:ph type="pic" sz="quarter" idx="13" hasCustomPrompt="1"/>
          </p:nvPr>
        </p:nvSpPr>
        <p:spPr>
          <a:xfrm>
            <a:off x="218127" y="1240631"/>
            <a:ext cx="2240280" cy="1678712"/>
          </a:xfrm>
          <a:solidFill>
            <a:schemeClr val="bg1">
              <a:lumMod val="85000"/>
            </a:schemeClr>
          </a:solidFill>
        </p:spPr>
        <p:txBody>
          <a:bodyPr lIns="0" tIns="731520" anchor="t" anchorCtr="0"/>
          <a:lstStyle>
            <a:lvl1pPr marL="0" indent="0" algn="ctr">
              <a:buNone/>
              <a:defRPr baseline="0"/>
            </a:lvl1pPr>
          </a:lstStyle>
          <a:p>
            <a:r>
              <a:rPr lang="en-US" dirty="0"/>
              <a:t>Click icon to insert an image</a:t>
            </a:r>
          </a:p>
        </p:txBody>
      </p:sp>
      <p:sp>
        <p:nvSpPr>
          <p:cNvPr id="9" name="Picture Placeholder 4"/>
          <p:cNvSpPr>
            <a:spLocks noGrp="1" noChangeAspect="1"/>
          </p:cNvSpPr>
          <p:nvPr>
            <p:ph type="pic" sz="quarter" idx="15" hasCustomPrompt="1"/>
          </p:nvPr>
        </p:nvSpPr>
        <p:spPr>
          <a:xfrm>
            <a:off x="2453235" y="1240631"/>
            <a:ext cx="2240280" cy="1678712"/>
          </a:xfrm>
          <a:solidFill>
            <a:schemeClr val="bg1">
              <a:lumMod val="75000"/>
            </a:schemeClr>
          </a:solidFill>
        </p:spPr>
        <p:txBody>
          <a:bodyPr lIns="0" tIns="731520" anchor="t" anchorCtr="0"/>
          <a:lstStyle>
            <a:lvl1pPr marL="0" indent="0" algn="ctr">
              <a:buNone/>
              <a:defRPr baseline="0"/>
            </a:lvl1pPr>
          </a:lstStyle>
          <a:p>
            <a:r>
              <a:rPr lang="en-US" dirty="0"/>
              <a:t>Click icon to insert an image</a:t>
            </a:r>
          </a:p>
        </p:txBody>
      </p:sp>
      <p:sp>
        <p:nvSpPr>
          <p:cNvPr id="10" name="Picture Placeholder 4"/>
          <p:cNvSpPr>
            <a:spLocks noGrp="1" noChangeAspect="1"/>
          </p:cNvSpPr>
          <p:nvPr>
            <p:ph type="pic" sz="quarter" idx="16" hasCustomPrompt="1"/>
          </p:nvPr>
        </p:nvSpPr>
        <p:spPr>
          <a:xfrm>
            <a:off x="4688341" y="1240631"/>
            <a:ext cx="2240280" cy="1678712"/>
          </a:xfrm>
          <a:solidFill>
            <a:schemeClr val="bg1">
              <a:lumMod val="85000"/>
            </a:schemeClr>
          </a:solidFill>
        </p:spPr>
        <p:txBody>
          <a:bodyPr lIns="0" tIns="731520" anchor="t" anchorCtr="0"/>
          <a:lstStyle>
            <a:lvl1pPr marL="0" indent="0" algn="ctr">
              <a:buNone/>
              <a:defRPr baseline="0"/>
            </a:lvl1pPr>
          </a:lstStyle>
          <a:p>
            <a:r>
              <a:rPr lang="en-US" dirty="0"/>
              <a:t>Click icon to insert an image</a:t>
            </a:r>
          </a:p>
        </p:txBody>
      </p:sp>
      <p:sp>
        <p:nvSpPr>
          <p:cNvPr id="11" name="Picture Placeholder 4"/>
          <p:cNvSpPr>
            <a:spLocks noGrp="1" noChangeAspect="1"/>
          </p:cNvSpPr>
          <p:nvPr>
            <p:ph type="pic" sz="quarter" idx="17" hasCustomPrompt="1"/>
          </p:nvPr>
        </p:nvSpPr>
        <p:spPr>
          <a:xfrm>
            <a:off x="6906022" y="1240631"/>
            <a:ext cx="2240280" cy="1678712"/>
          </a:xfrm>
          <a:solidFill>
            <a:schemeClr val="bg1">
              <a:lumMod val="75000"/>
            </a:schemeClr>
          </a:solidFill>
        </p:spPr>
        <p:txBody>
          <a:bodyPr lIns="0" tIns="731520" anchor="t" anchorCtr="0"/>
          <a:lstStyle>
            <a:lvl1pPr marL="0" indent="0" algn="ctr">
              <a:buNone/>
              <a:defRPr baseline="0"/>
            </a:lvl1pPr>
          </a:lstStyle>
          <a:p>
            <a:r>
              <a:rPr lang="en-US" dirty="0"/>
              <a:t>Click icon to insert an image</a:t>
            </a:r>
          </a:p>
        </p:txBody>
      </p:sp>
      <p:sp>
        <p:nvSpPr>
          <p:cNvPr id="8" name="Text Placeholder 7"/>
          <p:cNvSpPr>
            <a:spLocks noGrp="1"/>
          </p:cNvSpPr>
          <p:nvPr>
            <p:ph type="body" sz="quarter" idx="14"/>
          </p:nvPr>
        </p:nvSpPr>
        <p:spPr>
          <a:xfrm>
            <a:off x="469900" y="3484064"/>
            <a:ext cx="8434552" cy="1359776"/>
          </a:xfrm>
          <a:noFill/>
        </p:spPr>
        <p:txBody>
          <a:bodyPr lIns="0" tIns="91440"/>
          <a:lstStyle>
            <a:lvl1pPr>
              <a:defRPr sz="2400">
                <a:solidFill>
                  <a:schemeClr val="bg1"/>
                </a:solidFill>
              </a:defRPr>
            </a:lvl1pPr>
            <a:lvl2pPr>
              <a:defRPr sz="24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a:t>Click to edit Master text styles</a:t>
            </a:r>
          </a:p>
          <a:p>
            <a:pPr lvl="1"/>
            <a:r>
              <a:rPr lang="en-US"/>
              <a:t>Second level</a:t>
            </a:r>
          </a:p>
        </p:txBody>
      </p:sp>
      <p:sp>
        <p:nvSpPr>
          <p:cNvPr id="3" name="Title 2"/>
          <p:cNvSpPr>
            <a:spLocks noGrp="1"/>
          </p:cNvSpPr>
          <p:nvPr>
            <p:ph type="title" hasCustomPrompt="1"/>
          </p:nvPr>
        </p:nvSpPr>
        <p:spPr/>
        <p:txBody>
          <a:bodyPr/>
          <a:lstStyle>
            <a:lvl1pPr>
              <a:defRPr>
                <a:solidFill>
                  <a:schemeClr val="bg1"/>
                </a:solidFill>
              </a:defRPr>
            </a:lvl1pPr>
          </a:lstStyle>
          <a:p>
            <a:r>
              <a:rPr lang="en-US" dirty="0"/>
              <a:t>Science/R&amp;D hero – four images</a:t>
            </a:r>
            <a:br>
              <a:rPr lang="en-US" dirty="0"/>
            </a:br>
            <a:r>
              <a:rPr lang="en-US" dirty="0"/>
              <a:t>Headline is </a:t>
            </a:r>
            <a:r>
              <a:rPr lang="en-US" dirty="0" err="1"/>
              <a:t>arial</a:t>
            </a:r>
            <a:r>
              <a:rPr lang="en-US" dirty="0"/>
              <a:t> in all caps</a:t>
            </a:r>
          </a:p>
        </p:txBody>
      </p:sp>
      <p:sp>
        <p:nvSpPr>
          <p:cNvPr id="4" name="Text Placeholder 3"/>
          <p:cNvSpPr>
            <a:spLocks noGrp="1"/>
          </p:cNvSpPr>
          <p:nvPr>
            <p:ph type="body" sz="quarter" idx="18" hasCustomPrompt="1"/>
          </p:nvPr>
        </p:nvSpPr>
        <p:spPr>
          <a:xfrm>
            <a:off x="218128" y="2948823"/>
            <a:ext cx="2238469" cy="358378"/>
          </a:xfrm>
        </p:spPr>
        <p:txBody>
          <a:bodyPr lIns="91440" rIns="91440"/>
          <a:lstStyle>
            <a:lvl1pPr marL="0" indent="0">
              <a:lnSpc>
                <a:spcPct val="95000"/>
              </a:lnSpc>
              <a:buNone/>
              <a:defRPr sz="1200" b="0" baseline="0">
                <a:solidFill>
                  <a:schemeClr val="bg1"/>
                </a:solidFill>
              </a:defRPr>
            </a:lvl1pPr>
          </a:lstStyle>
          <a:p>
            <a:pPr lvl="0"/>
            <a:r>
              <a:rPr lang="en-US" dirty="0"/>
              <a:t>Image caption Image caption Image caption Image caption Image</a:t>
            </a:r>
          </a:p>
        </p:txBody>
      </p:sp>
      <p:sp>
        <p:nvSpPr>
          <p:cNvPr id="16" name="Text Placeholder 3"/>
          <p:cNvSpPr>
            <a:spLocks noGrp="1"/>
          </p:cNvSpPr>
          <p:nvPr>
            <p:ph type="body" sz="quarter" idx="19" hasCustomPrompt="1"/>
          </p:nvPr>
        </p:nvSpPr>
        <p:spPr>
          <a:xfrm>
            <a:off x="2442595" y="2948823"/>
            <a:ext cx="2238469" cy="358378"/>
          </a:xfrm>
        </p:spPr>
        <p:txBody>
          <a:bodyPr lIns="91440" rIns="91440"/>
          <a:lstStyle>
            <a:lvl1pPr marL="0" indent="0">
              <a:lnSpc>
                <a:spcPct val="95000"/>
              </a:lnSpc>
              <a:buNone/>
              <a:defRPr sz="1200" b="0">
                <a:solidFill>
                  <a:schemeClr val="bg1"/>
                </a:solidFill>
              </a:defRPr>
            </a:lvl1pPr>
          </a:lstStyle>
          <a:p>
            <a:pPr lvl="0"/>
            <a:r>
              <a:rPr lang="en-US" dirty="0"/>
              <a:t>Image caption Image caption Image caption Image caption Image</a:t>
            </a:r>
          </a:p>
        </p:txBody>
      </p:sp>
      <p:sp>
        <p:nvSpPr>
          <p:cNvPr id="17" name="Text Placeholder 3"/>
          <p:cNvSpPr>
            <a:spLocks noGrp="1"/>
          </p:cNvSpPr>
          <p:nvPr>
            <p:ph type="body" sz="quarter" idx="20" hasCustomPrompt="1"/>
          </p:nvPr>
        </p:nvSpPr>
        <p:spPr>
          <a:xfrm>
            <a:off x="4681064" y="2948823"/>
            <a:ext cx="2238469" cy="358378"/>
          </a:xfrm>
        </p:spPr>
        <p:txBody>
          <a:bodyPr lIns="91440" rIns="91440"/>
          <a:lstStyle>
            <a:lvl1pPr marL="0" indent="0">
              <a:lnSpc>
                <a:spcPct val="95000"/>
              </a:lnSpc>
              <a:buNone/>
              <a:defRPr sz="1200" b="0">
                <a:solidFill>
                  <a:schemeClr val="bg1"/>
                </a:solidFill>
              </a:defRPr>
            </a:lvl1pPr>
          </a:lstStyle>
          <a:p>
            <a:pPr lvl="0"/>
            <a:r>
              <a:rPr lang="en-US" dirty="0"/>
              <a:t>Image caption Image caption Image caption Image caption Image</a:t>
            </a:r>
          </a:p>
        </p:txBody>
      </p:sp>
      <p:sp>
        <p:nvSpPr>
          <p:cNvPr id="18" name="Text Placeholder 3"/>
          <p:cNvSpPr>
            <a:spLocks noGrp="1"/>
          </p:cNvSpPr>
          <p:nvPr>
            <p:ph type="body" sz="quarter" idx="21" hasCustomPrompt="1"/>
          </p:nvPr>
        </p:nvSpPr>
        <p:spPr>
          <a:xfrm>
            <a:off x="6905532" y="2948823"/>
            <a:ext cx="2238469" cy="358378"/>
          </a:xfrm>
        </p:spPr>
        <p:txBody>
          <a:bodyPr lIns="91440" rIns="91440"/>
          <a:lstStyle>
            <a:lvl1pPr marL="0" indent="0">
              <a:lnSpc>
                <a:spcPct val="95000"/>
              </a:lnSpc>
              <a:buNone/>
              <a:defRPr sz="1200" b="0">
                <a:solidFill>
                  <a:schemeClr val="bg1"/>
                </a:solidFill>
              </a:defRPr>
            </a:lvl1pPr>
          </a:lstStyle>
          <a:p>
            <a:pPr lvl="0"/>
            <a:r>
              <a:rPr lang="en-US" dirty="0"/>
              <a:t>Image caption Image caption Image caption Image caption Image</a:t>
            </a:r>
          </a:p>
        </p:txBody>
      </p:sp>
      <p:sp>
        <p:nvSpPr>
          <p:cNvPr id="2" name="Slide Number Placeholder 1"/>
          <p:cNvSpPr>
            <a:spLocks noGrp="1"/>
          </p:cNvSpPr>
          <p:nvPr>
            <p:ph type="sldNum" sz="quarter" idx="22"/>
          </p:nvPr>
        </p:nvSpPr>
        <p:spPr/>
        <p:txBody>
          <a:bodyPr/>
          <a:lstStyle>
            <a:lvl1pPr>
              <a:defRPr>
                <a:solidFill>
                  <a:schemeClr val="bg1"/>
                </a:solidFill>
              </a:defRPr>
            </a:lvl1pPr>
          </a:lstStyle>
          <a:p>
            <a:fld id="{AEFAAC5A-9C4F-4278-920D-DF2BAB595749}" type="slidenum">
              <a:rPr lang="en-US" smtClean="0"/>
              <a:pPr/>
              <a:t>‹#›</a:t>
            </a:fld>
            <a:endParaRPr lang="en-US" dirty="0"/>
          </a:p>
        </p:txBody>
      </p:sp>
      <p:sp>
        <p:nvSpPr>
          <p:cNvPr id="6" name="Footer Placeholder 5"/>
          <p:cNvSpPr>
            <a:spLocks noGrp="1"/>
          </p:cNvSpPr>
          <p:nvPr>
            <p:ph type="ftr" sz="quarter" idx="23"/>
          </p:nvPr>
        </p:nvSpPr>
        <p:spPr>
          <a:xfrm>
            <a:off x="0" y="-1"/>
            <a:ext cx="228600" cy="5143500"/>
          </a:xfrm>
          <a:prstGeom prst="rect">
            <a:avLst/>
          </a:prstGeom>
        </p:spPr>
        <p:txBody>
          <a:bodyPr/>
          <a:lstStyle/>
          <a:p>
            <a:endParaRPr lang="en-US" dirty="0"/>
          </a:p>
        </p:txBody>
      </p:sp>
      <p:sp>
        <p:nvSpPr>
          <p:cNvPr id="20" name="Text Placeholder 4"/>
          <p:cNvSpPr>
            <a:spLocks noGrp="1"/>
          </p:cNvSpPr>
          <p:nvPr>
            <p:ph type="body" sz="quarter" idx="12" hasCustomPrompt="1"/>
          </p:nvPr>
        </p:nvSpPr>
        <p:spPr>
          <a:xfrm>
            <a:off x="0" y="-2"/>
            <a:ext cx="228600" cy="5143500"/>
          </a:xfrm>
          <a:solidFill>
            <a:schemeClr val="accent1"/>
          </a:solidFill>
        </p:spPr>
        <p:txBody>
          <a:bodyPr bIns="0" anchor="b"/>
          <a:lstStyle>
            <a:lvl1pPr marL="0" indent="0">
              <a:buNone/>
              <a:defRPr sz="100"/>
            </a:lvl1pPr>
          </a:lstStyle>
          <a:p>
            <a:pPr lvl="0"/>
            <a:r>
              <a:rPr lang="en-US" dirty="0"/>
              <a:t>  </a:t>
            </a:r>
          </a:p>
        </p:txBody>
      </p:sp>
      <p:sp>
        <p:nvSpPr>
          <p:cNvPr id="21" name="TextBox 20"/>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13956527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367903"/>
            <a:ext cx="8372901" cy="621711"/>
          </a:xfrm>
        </p:spPr>
        <p:txBody>
          <a:bodyPr/>
          <a:lstStyle>
            <a:lvl1pPr>
              <a:defRPr b="1"/>
            </a:lvl1pPr>
          </a:lstStyle>
          <a:p>
            <a:r>
              <a:rPr lang="en-US" dirty="0"/>
              <a:t>TITLE AND CONTENT </a:t>
            </a:r>
            <a:br>
              <a:rPr lang="en-US" dirty="0"/>
            </a:br>
            <a:r>
              <a:rPr lang="en-US" dirty="0"/>
              <a:t>Headline in </a:t>
            </a:r>
            <a:r>
              <a:rPr lang="en-US" dirty="0" err="1"/>
              <a:t>arial</a:t>
            </a:r>
            <a:r>
              <a:rPr lang="en-US" dirty="0"/>
              <a:t> and all caps</a:t>
            </a:r>
          </a:p>
        </p:txBody>
      </p:sp>
      <p:sp>
        <p:nvSpPr>
          <p:cNvPr id="6" name="Text Placeholder 5"/>
          <p:cNvSpPr>
            <a:spLocks noGrp="1"/>
          </p:cNvSpPr>
          <p:nvPr>
            <p:ph type="body" sz="quarter" idx="12" hasCustomPrompt="1"/>
          </p:nvPr>
        </p:nvSpPr>
        <p:spPr>
          <a:xfrm>
            <a:off x="457201" y="1019437"/>
            <a:ext cx="8372901" cy="374786"/>
          </a:xfrm>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4" name="TextBox 3"/>
          <p:cNvSpPr txBox="1"/>
          <p:nvPr userDrawn="1"/>
        </p:nvSpPr>
        <p:spPr>
          <a:xfrm>
            <a:off x="2148350" y="1084175"/>
            <a:ext cx="184731" cy="369332"/>
          </a:xfrm>
          <a:prstGeom prst="rect">
            <a:avLst/>
          </a:prstGeom>
          <a:noFill/>
        </p:spPr>
        <p:txBody>
          <a:bodyPr wrap="none" rtlCol="0">
            <a:spAutoFit/>
          </a:bodyPr>
          <a:lstStyle/>
          <a:p>
            <a:endParaRPr lang="en-US" dirty="0"/>
          </a:p>
        </p:txBody>
      </p:sp>
      <p:sp>
        <p:nvSpPr>
          <p:cNvPr id="7" name="Slide Number Placeholder 6"/>
          <p:cNvSpPr>
            <a:spLocks noGrp="1"/>
          </p:cNvSpPr>
          <p:nvPr>
            <p:ph type="sldNum" sz="quarter" idx="13"/>
          </p:nvPr>
        </p:nvSpPr>
        <p:spPr/>
        <p:txBody>
          <a:bodyPr/>
          <a:lstStyle/>
          <a:p>
            <a:fld id="{AEFAAC5A-9C4F-4278-920D-DF2BAB595749}" type="slidenum">
              <a:rPr lang="en-US" smtClean="0"/>
              <a:pPr/>
              <a:t>‹#›</a:t>
            </a:fld>
            <a:endParaRPr lang="en-US" dirty="0"/>
          </a:p>
        </p:txBody>
      </p:sp>
    </p:spTree>
    <p:extLst>
      <p:ext uri="{BB962C8B-B14F-4D97-AF65-F5344CB8AC3E}">
        <p14:creationId xmlns:p14="http://schemas.microsoft.com/office/powerpoint/2010/main" val="3981467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umns-TWO">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7" name="Text Placeholder 5"/>
          <p:cNvSpPr>
            <a:spLocks noGrp="1"/>
          </p:cNvSpPr>
          <p:nvPr>
            <p:ph type="body" sz="quarter" idx="12" hasCustomPrompt="1"/>
          </p:nvPr>
        </p:nvSpPr>
        <p:spPr>
          <a:xfrm>
            <a:off x="457201" y="1030288"/>
            <a:ext cx="8372901" cy="374786"/>
          </a:xfrm>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4" name="Text Placeholder 3"/>
          <p:cNvSpPr>
            <a:spLocks noGrp="1"/>
          </p:cNvSpPr>
          <p:nvPr>
            <p:ph type="body" sz="quarter" idx="13"/>
          </p:nvPr>
        </p:nvSpPr>
        <p:spPr>
          <a:xfrm>
            <a:off x="457200" y="1428723"/>
            <a:ext cx="4023360" cy="3317081"/>
          </a:xfrm>
        </p:spPr>
        <p:txBody>
          <a:bodyPr/>
          <a:lstStyle>
            <a:lvl1pPr>
              <a:defRPr sz="1800"/>
            </a:lvl1pPr>
            <a:lvl2pPr marL="457200" indent="-173038">
              <a:spcBef>
                <a:spcPts val="0"/>
              </a:spcBef>
              <a:defRPr sz="1800"/>
            </a:lvl2pPr>
            <a:lvl3pPr marL="627063" indent="-128588">
              <a:defRPr sz="1800"/>
            </a:lvl3pPr>
            <a:lvl4pPr marL="865188" indent="-171450">
              <a:defRPr sz="1800"/>
            </a:lvl4pPr>
            <a:lvl5pPr marL="1084263" indent="-17145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
          <p:cNvSpPr>
            <a:spLocks noGrp="1"/>
          </p:cNvSpPr>
          <p:nvPr>
            <p:ph type="body" sz="quarter" idx="14"/>
          </p:nvPr>
        </p:nvSpPr>
        <p:spPr>
          <a:xfrm>
            <a:off x="4700588" y="1418007"/>
            <a:ext cx="4023360" cy="3317081"/>
          </a:xfrm>
        </p:spPr>
        <p:txBody>
          <a:bodyPr/>
          <a:lstStyle>
            <a:lvl1pPr>
              <a:defRPr sz="1800"/>
            </a:lvl1pPr>
            <a:lvl2pPr marL="457200" indent="-173038">
              <a:spcBef>
                <a:spcPts val="0"/>
              </a:spcBef>
              <a:defRPr sz="1800"/>
            </a:lvl2pPr>
            <a:lvl3pPr marL="627063" indent="-128588">
              <a:defRPr sz="1800"/>
            </a:lvl3pPr>
            <a:lvl4pPr marL="865188" indent="-171450">
              <a:defRPr sz="1800"/>
            </a:lvl4pPr>
            <a:lvl5pPr marL="1084263" indent="-17145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p:txBody>
          <a:bodyPr/>
          <a:lstStyle>
            <a:lvl1pPr>
              <a:defRPr/>
            </a:lvl1pPr>
          </a:lstStyle>
          <a:p>
            <a:r>
              <a:rPr lang="en-US" dirty="0"/>
              <a:t>Two-column CONTENT slide</a:t>
            </a:r>
            <a:br>
              <a:rPr lang="en-US" dirty="0"/>
            </a:br>
            <a:r>
              <a:rPr lang="en-US" dirty="0"/>
              <a:t>one or two lines for headline</a:t>
            </a:r>
          </a:p>
        </p:txBody>
      </p:sp>
    </p:spTree>
    <p:extLst>
      <p:ext uri="{BB962C8B-B14F-4D97-AF65-F5344CB8AC3E}">
        <p14:creationId xmlns:p14="http://schemas.microsoft.com/office/powerpoint/2010/main" val="3407572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s-TWO w/boxed heads">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460895" y="1840702"/>
            <a:ext cx="4114800" cy="2876912"/>
          </a:xfrm>
          <a:ln>
            <a:solidFill>
              <a:schemeClr val="bg1">
                <a:lumMod val="50000"/>
              </a:schemeClr>
            </a:solidFill>
          </a:ln>
        </p:spPr>
        <p:txBody>
          <a:bodyPr lIns="182880" tIns="91440" rIns="91440"/>
          <a:lstStyle>
            <a:lvl1pPr>
              <a:defRPr sz="1800"/>
            </a:lvl1pPr>
            <a:lvl2pPr marL="457200" indent="-173038">
              <a:defRPr sz="1800"/>
            </a:lvl2pPr>
            <a:lvl3pPr marL="627063" indent="-128588">
              <a:defRPr sz="1800"/>
            </a:lvl3pPr>
            <a:lvl4pPr marL="865188" indent="-171450">
              <a:defRPr sz="1800"/>
            </a:lvl4pPr>
            <a:lvl5pPr marL="1084263" indent="-17145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
          <p:cNvSpPr>
            <a:spLocks noGrp="1"/>
          </p:cNvSpPr>
          <p:nvPr>
            <p:ph type="body" sz="quarter" idx="14"/>
          </p:nvPr>
        </p:nvSpPr>
        <p:spPr>
          <a:xfrm>
            <a:off x="4714875" y="1840702"/>
            <a:ext cx="4114800" cy="2876912"/>
          </a:xfrm>
          <a:ln>
            <a:solidFill>
              <a:schemeClr val="bg1">
                <a:lumMod val="50000"/>
              </a:schemeClr>
            </a:solidFill>
          </a:ln>
        </p:spPr>
        <p:txBody>
          <a:bodyPr lIns="182880" tIns="91440" rIns="91440"/>
          <a:lstStyle>
            <a:lvl1pPr>
              <a:defRPr sz="1800"/>
            </a:lvl1pPr>
            <a:lvl2pPr marL="457200" indent="-173038">
              <a:defRPr sz="1800"/>
            </a:lvl2pPr>
            <a:lvl3pPr marL="627063" indent="-128588">
              <a:defRPr sz="1800"/>
            </a:lvl3pPr>
            <a:lvl4pPr marL="865188" indent="-171450">
              <a:defRPr sz="1800"/>
            </a:lvl4pPr>
            <a:lvl5pPr marL="1084263" indent="-17145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quarter" idx="16" hasCustomPrompt="1"/>
          </p:nvPr>
        </p:nvSpPr>
        <p:spPr>
          <a:xfrm>
            <a:off x="4714875" y="1406047"/>
            <a:ext cx="4114800" cy="465749"/>
          </a:xfrm>
          <a:prstGeom prst="rect">
            <a:avLst/>
          </a:prstGeom>
          <a:solidFill>
            <a:schemeClr val="accent1"/>
          </a:solidFill>
          <a:ln w="9525">
            <a:solidFill>
              <a:schemeClr val="accent1"/>
            </a:solidFill>
            <a:miter lim="800000"/>
          </a:ln>
        </p:spPr>
        <p:txBody>
          <a:bodyPr lIns="182880" bIns="0" anchor="ctr"/>
          <a:lstStyle>
            <a:lvl1pPr marL="0" indent="0" algn="l">
              <a:lnSpc>
                <a:spcPct val="100000"/>
              </a:lnSpc>
              <a:buNone/>
              <a:defRPr sz="1800" b="1" cap="all" baseline="0">
                <a:solidFill>
                  <a:schemeClr val="bg1"/>
                </a:solidFill>
              </a:defRPr>
            </a:lvl1pPr>
            <a:lvl2pPr marL="457200" indent="-173038">
              <a:defRPr sz="1600"/>
            </a:lvl2pPr>
            <a:lvl3pPr marL="627063" indent="-128588">
              <a:defRPr sz="1400"/>
            </a:lvl3pPr>
            <a:lvl4pPr marL="865188" indent="-171450">
              <a:defRPr sz="1200"/>
            </a:lvl4pPr>
            <a:lvl5pPr marL="1084263" indent="-171450">
              <a:defRPr sz="1200"/>
            </a:lvl5pPr>
          </a:lstStyle>
          <a:p>
            <a:pPr lvl="0"/>
            <a:r>
              <a:rPr lang="en-US" dirty="0"/>
              <a:t>Click to Add Headline</a:t>
            </a:r>
          </a:p>
        </p:txBody>
      </p:sp>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7" name="Text Placeholder 5"/>
          <p:cNvSpPr>
            <a:spLocks noGrp="1"/>
          </p:cNvSpPr>
          <p:nvPr>
            <p:ph type="body" sz="quarter" idx="12" hasCustomPrompt="1"/>
          </p:nvPr>
        </p:nvSpPr>
        <p:spPr>
          <a:xfrm>
            <a:off x="457201" y="1019437"/>
            <a:ext cx="8372901" cy="374786"/>
          </a:xfrm>
          <a:noFill/>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9" name="Text Placeholder 3"/>
          <p:cNvSpPr>
            <a:spLocks noGrp="1"/>
          </p:cNvSpPr>
          <p:nvPr>
            <p:ph type="body" sz="quarter" idx="15" hasCustomPrompt="1"/>
          </p:nvPr>
        </p:nvSpPr>
        <p:spPr>
          <a:xfrm>
            <a:off x="460895" y="1406047"/>
            <a:ext cx="4114800" cy="465749"/>
          </a:xfrm>
          <a:prstGeom prst="rect">
            <a:avLst/>
          </a:prstGeom>
          <a:solidFill>
            <a:schemeClr val="accent1"/>
          </a:solidFill>
          <a:ln w="9525">
            <a:solidFill>
              <a:schemeClr val="accent1"/>
            </a:solidFill>
            <a:miter lim="800000"/>
          </a:ln>
          <a:effectLst/>
        </p:spPr>
        <p:txBody>
          <a:bodyPr lIns="182880" bIns="0" anchor="ctr"/>
          <a:lstStyle>
            <a:lvl1pPr marL="0" indent="0" algn="l">
              <a:lnSpc>
                <a:spcPct val="100000"/>
              </a:lnSpc>
              <a:buNone/>
              <a:defRPr sz="1800" b="1" cap="all" baseline="0">
                <a:solidFill>
                  <a:schemeClr val="bg1"/>
                </a:solidFill>
              </a:defRPr>
            </a:lvl1pPr>
            <a:lvl2pPr marL="457200" indent="-173038">
              <a:defRPr sz="1600"/>
            </a:lvl2pPr>
            <a:lvl3pPr marL="627063" indent="-128588">
              <a:defRPr sz="1400"/>
            </a:lvl3pPr>
            <a:lvl4pPr marL="865188" indent="-171450">
              <a:defRPr sz="1200"/>
            </a:lvl4pPr>
            <a:lvl5pPr marL="1084263" indent="-171450">
              <a:defRPr sz="1200"/>
            </a:lvl5pPr>
          </a:lstStyle>
          <a:p>
            <a:pPr lvl="0"/>
            <a:r>
              <a:rPr lang="en-US" dirty="0"/>
              <a:t>Click to Add Headline</a:t>
            </a:r>
          </a:p>
        </p:txBody>
      </p:sp>
      <p:sp>
        <p:nvSpPr>
          <p:cNvPr id="2" name="Title 1"/>
          <p:cNvSpPr>
            <a:spLocks noGrp="1"/>
          </p:cNvSpPr>
          <p:nvPr>
            <p:ph type="title" hasCustomPrompt="1"/>
          </p:nvPr>
        </p:nvSpPr>
        <p:spPr/>
        <p:txBody>
          <a:bodyPr/>
          <a:lstStyle>
            <a:lvl1pPr>
              <a:defRPr baseline="0"/>
            </a:lvl1pPr>
          </a:lstStyle>
          <a:p>
            <a:r>
              <a:rPr lang="en-US" dirty="0"/>
              <a:t>Two-column CONTENT slide</a:t>
            </a:r>
            <a:br>
              <a:rPr lang="en-US" dirty="0"/>
            </a:br>
            <a:r>
              <a:rPr lang="en-US" dirty="0"/>
              <a:t>with box treatment</a:t>
            </a:r>
          </a:p>
        </p:txBody>
      </p:sp>
    </p:spTree>
    <p:extLst>
      <p:ext uri="{BB962C8B-B14F-4D97-AF65-F5344CB8AC3E}">
        <p14:creationId xmlns:p14="http://schemas.microsoft.com/office/powerpoint/2010/main" val="34234057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IMAGES - Vertical">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5FEC96C-AFD1-4C49-9493-F5643E5E2E8F}" type="slidenum">
              <a:rPr lang="en-US" smtClean="0"/>
              <a:t>‹#›</a:t>
            </a:fld>
            <a:endParaRPr lang="en-US"/>
          </a:p>
        </p:txBody>
      </p:sp>
      <p:sp>
        <p:nvSpPr>
          <p:cNvPr id="4" name="Text Placeholder 3"/>
          <p:cNvSpPr>
            <a:spLocks noGrp="1"/>
          </p:cNvSpPr>
          <p:nvPr>
            <p:ph type="body" sz="quarter" idx="13"/>
          </p:nvPr>
        </p:nvSpPr>
        <p:spPr>
          <a:xfrm>
            <a:off x="4503575" y="1417872"/>
            <a:ext cx="4319750" cy="1540832"/>
          </a:xfrm>
        </p:spPr>
        <p:txBody>
          <a:bodyPr tIns="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800"/>
            </a:lvl4pPr>
            <a:lvl5pPr marL="1084263" indent="-171450">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4"/>
          <p:cNvSpPr>
            <a:spLocks noGrp="1"/>
          </p:cNvSpPr>
          <p:nvPr>
            <p:ph type="pic" sz="quarter" idx="15" hasCustomPrompt="1"/>
          </p:nvPr>
        </p:nvSpPr>
        <p:spPr>
          <a:xfrm>
            <a:off x="495680" y="1417871"/>
            <a:ext cx="3729481" cy="1565882"/>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12" name="Picture Placeholder 4"/>
          <p:cNvSpPr>
            <a:spLocks noGrp="1"/>
          </p:cNvSpPr>
          <p:nvPr>
            <p:ph type="pic" sz="quarter" idx="16" hasCustomPrompt="1"/>
          </p:nvPr>
        </p:nvSpPr>
        <p:spPr>
          <a:xfrm>
            <a:off x="495680" y="3203316"/>
            <a:ext cx="3729481" cy="1565882"/>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p:txBody>
          <a:bodyPr/>
          <a:lstStyle>
            <a:lvl1pPr>
              <a:defRPr baseline="0"/>
            </a:lvl1pPr>
          </a:lstStyle>
          <a:p>
            <a:r>
              <a:rPr lang="en-US" dirty="0"/>
              <a:t>TWO IMAGES – VERTICAL</a:t>
            </a:r>
            <a:br>
              <a:rPr lang="en-US" dirty="0"/>
            </a:br>
            <a:r>
              <a:rPr lang="en-US" dirty="0"/>
              <a:t>Headline in </a:t>
            </a:r>
            <a:r>
              <a:rPr lang="en-US" dirty="0" err="1"/>
              <a:t>arial</a:t>
            </a:r>
            <a:r>
              <a:rPr lang="en-US" dirty="0"/>
              <a:t> and all caps</a:t>
            </a:r>
          </a:p>
        </p:txBody>
      </p:sp>
      <p:sp>
        <p:nvSpPr>
          <p:cNvPr id="8" name="Text Placeholder 5"/>
          <p:cNvSpPr>
            <a:spLocks noGrp="1"/>
          </p:cNvSpPr>
          <p:nvPr>
            <p:ph type="body" sz="quarter" idx="12" hasCustomPrompt="1"/>
          </p:nvPr>
        </p:nvSpPr>
        <p:spPr>
          <a:xfrm>
            <a:off x="457201" y="1019437"/>
            <a:ext cx="8372901" cy="374786"/>
          </a:xfrm>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10" name="Text Placeholder 3"/>
          <p:cNvSpPr>
            <a:spLocks noGrp="1"/>
          </p:cNvSpPr>
          <p:nvPr>
            <p:ph type="body" sz="quarter" idx="18"/>
          </p:nvPr>
        </p:nvSpPr>
        <p:spPr>
          <a:xfrm>
            <a:off x="4503575" y="3193094"/>
            <a:ext cx="4319750" cy="1540832"/>
          </a:xfrm>
        </p:spPr>
        <p:txBody>
          <a:bodyPr tIns="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800"/>
            </a:lvl4pPr>
            <a:lvl5pPr marL="1084263" indent="-171450">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777944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IMAGES - vertical">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5FEC96C-AFD1-4C49-9493-F5643E5E2E8F}" type="slidenum">
              <a:rPr lang="en-US" smtClean="0"/>
              <a:t>‹#›</a:t>
            </a:fld>
            <a:endParaRPr lang="en-US"/>
          </a:p>
        </p:txBody>
      </p:sp>
      <p:sp>
        <p:nvSpPr>
          <p:cNvPr id="4" name="Text Placeholder 3"/>
          <p:cNvSpPr>
            <a:spLocks noGrp="1"/>
          </p:cNvSpPr>
          <p:nvPr>
            <p:ph type="body" sz="quarter" idx="13"/>
          </p:nvPr>
        </p:nvSpPr>
        <p:spPr>
          <a:xfrm>
            <a:off x="3045309" y="1451045"/>
            <a:ext cx="5814912" cy="977534"/>
          </a:xfrm>
        </p:spPr>
        <p:txBody>
          <a:bodyPr tIns="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a:t>Click to edit Master text styles</a:t>
            </a:r>
          </a:p>
          <a:p>
            <a:pPr lvl="1"/>
            <a:r>
              <a:rPr lang="en-US"/>
              <a:t>Second level</a:t>
            </a:r>
          </a:p>
          <a:p>
            <a:pPr lvl="2"/>
            <a:r>
              <a:rPr lang="en-US"/>
              <a:t>Third level</a:t>
            </a:r>
          </a:p>
        </p:txBody>
      </p:sp>
      <p:sp>
        <p:nvSpPr>
          <p:cNvPr id="9" name="Picture Placeholder 4"/>
          <p:cNvSpPr>
            <a:spLocks noGrp="1"/>
          </p:cNvSpPr>
          <p:nvPr>
            <p:ph type="pic" sz="quarter" idx="15" hasCustomPrompt="1"/>
          </p:nvPr>
        </p:nvSpPr>
        <p:spPr>
          <a:xfrm>
            <a:off x="489394" y="1442711"/>
            <a:ext cx="2023746" cy="890108"/>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12" name="Picture Placeholder 4"/>
          <p:cNvSpPr>
            <a:spLocks noGrp="1"/>
          </p:cNvSpPr>
          <p:nvPr>
            <p:ph type="pic" sz="quarter" idx="16" hasCustomPrompt="1"/>
          </p:nvPr>
        </p:nvSpPr>
        <p:spPr>
          <a:xfrm>
            <a:off x="487015" y="2620206"/>
            <a:ext cx="2028507" cy="890108"/>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p:txBody>
          <a:bodyPr/>
          <a:lstStyle>
            <a:lvl1pPr>
              <a:defRPr baseline="0"/>
            </a:lvl1pPr>
          </a:lstStyle>
          <a:p>
            <a:r>
              <a:rPr lang="en-US" dirty="0"/>
              <a:t>THREE IMAGES – VERTICAL</a:t>
            </a:r>
            <a:br>
              <a:rPr lang="en-US" dirty="0"/>
            </a:br>
            <a:r>
              <a:rPr lang="en-US" dirty="0"/>
              <a:t>Headline in </a:t>
            </a:r>
            <a:r>
              <a:rPr lang="en-US" dirty="0" err="1"/>
              <a:t>arial</a:t>
            </a:r>
            <a:r>
              <a:rPr lang="en-US" dirty="0"/>
              <a:t> and all caps</a:t>
            </a:r>
          </a:p>
        </p:txBody>
      </p:sp>
      <p:sp>
        <p:nvSpPr>
          <p:cNvPr id="8" name="Text Placeholder 5"/>
          <p:cNvSpPr>
            <a:spLocks noGrp="1"/>
          </p:cNvSpPr>
          <p:nvPr>
            <p:ph type="body" sz="quarter" idx="12" hasCustomPrompt="1"/>
          </p:nvPr>
        </p:nvSpPr>
        <p:spPr>
          <a:xfrm>
            <a:off x="457201" y="1028962"/>
            <a:ext cx="8372901" cy="374786"/>
          </a:xfrm>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10" name="Text Placeholder 3"/>
          <p:cNvSpPr>
            <a:spLocks noGrp="1"/>
          </p:cNvSpPr>
          <p:nvPr>
            <p:ph type="body" sz="quarter" idx="18"/>
          </p:nvPr>
        </p:nvSpPr>
        <p:spPr>
          <a:xfrm>
            <a:off x="3045309" y="2630976"/>
            <a:ext cx="5814912" cy="977534"/>
          </a:xfrm>
        </p:spPr>
        <p:txBody>
          <a:bodyPr tIns="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a:t>Click to edit Master text styles</a:t>
            </a:r>
          </a:p>
          <a:p>
            <a:pPr lvl="1"/>
            <a:r>
              <a:rPr lang="en-US"/>
              <a:t>Second level</a:t>
            </a:r>
          </a:p>
          <a:p>
            <a:pPr lvl="2"/>
            <a:r>
              <a:rPr lang="en-US"/>
              <a:t>Third level</a:t>
            </a:r>
          </a:p>
        </p:txBody>
      </p:sp>
      <p:sp>
        <p:nvSpPr>
          <p:cNvPr id="14" name="Picture Placeholder 4"/>
          <p:cNvSpPr>
            <a:spLocks noGrp="1"/>
          </p:cNvSpPr>
          <p:nvPr>
            <p:ph type="pic" sz="quarter" idx="19" hasCustomPrompt="1"/>
          </p:nvPr>
        </p:nvSpPr>
        <p:spPr>
          <a:xfrm>
            <a:off x="487014" y="3807136"/>
            <a:ext cx="2028507" cy="890108"/>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15" name="Text Placeholder 3"/>
          <p:cNvSpPr>
            <a:spLocks noGrp="1"/>
          </p:cNvSpPr>
          <p:nvPr>
            <p:ph type="body" sz="quarter" idx="20"/>
          </p:nvPr>
        </p:nvSpPr>
        <p:spPr>
          <a:xfrm>
            <a:off x="3045309" y="3794491"/>
            <a:ext cx="5814912" cy="977534"/>
          </a:xfrm>
        </p:spPr>
        <p:txBody>
          <a:bodyPr tIns="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a:t>Click to edit Master text styles</a:t>
            </a:r>
          </a:p>
          <a:p>
            <a:pPr lvl="1"/>
            <a:r>
              <a:rPr lang="en-US"/>
              <a:t>Second level</a:t>
            </a:r>
          </a:p>
          <a:p>
            <a:pPr lvl="2"/>
            <a:r>
              <a:rPr lang="en-US"/>
              <a:t>Third level</a:t>
            </a:r>
          </a:p>
        </p:txBody>
      </p:sp>
      <p:sp>
        <p:nvSpPr>
          <p:cNvPr id="16" name="TextBox 15"/>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59636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IMAGES - top horizontal">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7" name="Text Placeholder 5"/>
          <p:cNvSpPr>
            <a:spLocks noGrp="1"/>
          </p:cNvSpPr>
          <p:nvPr>
            <p:ph type="body" sz="quarter" idx="12" hasCustomPrompt="1"/>
          </p:nvPr>
        </p:nvSpPr>
        <p:spPr>
          <a:xfrm>
            <a:off x="457201" y="1019437"/>
            <a:ext cx="8372901" cy="374786"/>
          </a:xfrm>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4" name="Text Placeholder 3"/>
          <p:cNvSpPr>
            <a:spLocks noGrp="1"/>
          </p:cNvSpPr>
          <p:nvPr>
            <p:ph type="body" sz="quarter" idx="13"/>
          </p:nvPr>
        </p:nvSpPr>
        <p:spPr>
          <a:xfrm>
            <a:off x="488732" y="3141637"/>
            <a:ext cx="4114800" cy="1596872"/>
          </a:xfrm>
        </p:spPr>
        <p:txBody>
          <a:bodyPr tIns="9144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800"/>
            </a:lvl4pPr>
            <a:lvl5pPr marL="1084263" indent="-171450">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
          <p:cNvSpPr>
            <a:spLocks noGrp="1"/>
          </p:cNvSpPr>
          <p:nvPr>
            <p:ph type="body" sz="quarter" idx="14"/>
          </p:nvPr>
        </p:nvSpPr>
        <p:spPr>
          <a:xfrm>
            <a:off x="4716216" y="3141637"/>
            <a:ext cx="4097585" cy="1596872"/>
          </a:xfrm>
        </p:spPr>
        <p:txBody>
          <a:bodyPr tIns="9144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800"/>
            </a:lvl4pPr>
            <a:lvl5pPr marL="1084263" indent="-171450">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4"/>
          <p:cNvSpPr>
            <a:spLocks noGrp="1"/>
          </p:cNvSpPr>
          <p:nvPr>
            <p:ph type="pic" sz="quarter" idx="15" hasCustomPrompt="1"/>
          </p:nvPr>
        </p:nvSpPr>
        <p:spPr>
          <a:xfrm>
            <a:off x="495679" y="1417871"/>
            <a:ext cx="4023360" cy="1714500"/>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12" name="Picture Placeholder 4"/>
          <p:cNvSpPr>
            <a:spLocks noGrp="1"/>
          </p:cNvSpPr>
          <p:nvPr>
            <p:ph type="pic" sz="quarter" idx="16" hasCustomPrompt="1"/>
          </p:nvPr>
        </p:nvSpPr>
        <p:spPr>
          <a:xfrm>
            <a:off x="4709050" y="1417871"/>
            <a:ext cx="4023360" cy="1714500"/>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p:txBody>
          <a:bodyPr/>
          <a:lstStyle>
            <a:lvl1pPr>
              <a:defRPr baseline="0"/>
            </a:lvl1pPr>
          </a:lstStyle>
          <a:p>
            <a:r>
              <a:rPr lang="en-US" dirty="0"/>
              <a:t>TWO IMAGES – top HORIZONTAL</a:t>
            </a:r>
            <a:br>
              <a:rPr lang="en-US" dirty="0"/>
            </a:br>
            <a:r>
              <a:rPr lang="en-US" dirty="0"/>
              <a:t>Headline in </a:t>
            </a:r>
            <a:r>
              <a:rPr lang="en-US" dirty="0" err="1"/>
              <a:t>arial</a:t>
            </a:r>
            <a:r>
              <a:rPr lang="en-US" dirty="0"/>
              <a:t> and all caps</a:t>
            </a:r>
          </a:p>
        </p:txBody>
      </p:sp>
      <p:sp>
        <p:nvSpPr>
          <p:cNvPr id="10" name="TextBox 9"/>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42013504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IMAGES - Bottom horizontal">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7" name="Text Placeholder 5"/>
          <p:cNvSpPr>
            <a:spLocks noGrp="1"/>
          </p:cNvSpPr>
          <p:nvPr>
            <p:ph type="body" sz="quarter" idx="12" hasCustomPrompt="1"/>
          </p:nvPr>
        </p:nvSpPr>
        <p:spPr>
          <a:xfrm>
            <a:off x="457201" y="1016890"/>
            <a:ext cx="8372901" cy="374786"/>
          </a:xfrm>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4" name="Text Placeholder 3"/>
          <p:cNvSpPr>
            <a:spLocks noGrp="1"/>
          </p:cNvSpPr>
          <p:nvPr>
            <p:ph type="body" sz="quarter" idx="13"/>
          </p:nvPr>
        </p:nvSpPr>
        <p:spPr>
          <a:xfrm>
            <a:off x="457200" y="1408347"/>
            <a:ext cx="4114800" cy="1287809"/>
          </a:xfrm>
        </p:spPr>
        <p:txBody>
          <a:bodyPr/>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800"/>
            </a:lvl4pPr>
            <a:lvl5pPr marL="1084263" indent="-171450">
              <a:spcBef>
                <a:spcPts val="0"/>
              </a:spcBef>
              <a:defRPr sz="1800"/>
            </a:lvl5pPr>
          </a:lstStyle>
          <a:p>
            <a:pPr lvl="0"/>
            <a:r>
              <a:rPr lang="en-US"/>
              <a:t>Click to edit Master text styles</a:t>
            </a:r>
          </a:p>
          <a:p>
            <a:pPr lvl="1"/>
            <a:r>
              <a:rPr lang="en-US"/>
              <a:t>Second level</a:t>
            </a:r>
          </a:p>
          <a:p>
            <a:pPr lvl="2"/>
            <a:r>
              <a:rPr lang="en-US"/>
              <a:t>Third level</a:t>
            </a:r>
          </a:p>
        </p:txBody>
      </p:sp>
      <p:sp>
        <p:nvSpPr>
          <p:cNvPr id="15" name="Text Placeholder 3"/>
          <p:cNvSpPr>
            <a:spLocks noGrp="1"/>
          </p:cNvSpPr>
          <p:nvPr>
            <p:ph type="body" sz="quarter" idx="14"/>
          </p:nvPr>
        </p:nvSpPr>
        <p:spPr>
          <a:xfrm>
            <a:off x="4716215" y="1408347"/>
            <a:ext cx="4114800" cy="1287809"/>
          </a:xfrm>
        </p:spPr>
        <p:txBody>
          <a:bodyPr/>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800"/>
            </a:lvl4pPr>
            <a:lvl5pPr marL="1084263" indent="-171450">
              <a:spcBef>
                <a:spcPts val="0"/>
              </a:spcBef>
              <a:defRPr sz="1800"/>
            </a:lvl5pPr>
          </a:lstStyle>
          <a:p>
            <a:pPr lvl="0"/>
            <a:r>
              <a:rPr lang="en-US"/>
              <a:t>Click to edit Master text styles</a:t>
            </a:r>
          </a:p>
          <a:p>
            <a:pPr lvl="1"/>
            <a:r>
              <a:rPr lang="en-US"/>
              <a:t>Second level</a:t>
            </a:r>
          </a:p>
          <a:p>
            <a:pPr lvl="2"/>
            <a:r>
              <a:rPr lang="en-US"/>
              <a:t>Third level</a:t>
            </a:r>
          </a:p>
        </p:txBody>
      </p:sp>
      <p:sp>
        <p:nvSpPr>
          <p:cNvPr id="10" name="Picture Placeholder 4"/>
          <p:cNvSpPr>
            <a:spLocks noGrp="1"/>
          </p:cNvSpPr>
          <p:nvPr>
            <p:ph type="pic" sz="quarter" idx="15" hasCustomPrompt="1"/>
          </p:nvPr>
        </p:nvSpPr>
        <p:spPr>
          <a:xfrm>
            <a:off x="464146" y="2711336"/>
            <a:ext cx="4023360" cy="1714500"/>
          </a:xfrm>
          <a:solidFill>
            <a:schemeClr val="bg1">
              <a:lumMod val="75000"/>
            </a:schemeClr>
          </a:solidFill>
        </p:spPr>
        <p:txBody>
          <a:bodyPr tIns="274320"/>
          <a:lstStyle>
            <a:lvl1pPr marL="0" indent="0" algn="ctr">
              <a:buNone/>
              <a:defRPr baseline="0"/>
            </a:lvl1pPr>
          </a:lstStyle>
          <a:p>
            <a:r>
              <a:rPr lang="en-US" dirty="0"/>
              <a:t>Click icon to insert an image</a:t>
            </a:r>
          </a:p>
        </p:txBody>
      </p:sp>
      <p:sp>
        <p:nvSpPr>
          <p:cNvPr id="11" name="Picture Placeholder 4"/>
          <p:cNvSpPr>
            <a:spLocks noGrp="1"/>
          </p:cNvSpPr>
          <p:nvPr>
            <p:ph type="pic" sz="quarter" idx="16" hasCustomPrompt="1"/>
          </p:nvPr>
        </p:nvSpPr>
        <p:spPr>
          <a:xfrm>
            <a:off x="4730864" y="2711336"/>
            <a:ext cx="4023360" cy="1714500"/>
          </a:xfrm>
          <a:solidFill>
            <a:schemeClr val="bg1">
              <a:lumMod val="75000"/>
            </a:schemeClr>
          </a:solidFill>
        </p:spPr>
        <p:txBody>
          <a:bodyPr tIns="27432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p:txBody>
          <a:bodyPr/>
          <a:lstStyle>
            <a:lvl1pPr>
              <a:defRPr baseline="0"/>
            </a:lvl1pPr>
          </a:lstStyle>
          <a:p>
            <a:r>
              <a:rPr lang="en-US" dirty="0"/>
              <a:t>TWO IMAGES – bottom HORIZONTAL</a:t>
            </a:r>
            <a:br>
              <a:rPr lang="en-US" dirty="0"/>
            </a:br>
            <a:r>
              <a:rPr lang="en-US" dirty="0"/>
              <a:t>WITH CAPTIONS</a:t>
            </a:r>
          </a:p>
        </p:txBody>
      </p:sp>
      <p:sp>
        <p:nvSpPr>
          <p:cNvPr id="12" name="TextBox 11"/>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
        <p:nvSpPr>
          <p:cNvPr id="8" name="Text Placeholder 7"/>
          <p:cNvSpPr>
            <a:spLocks noGrp="1"/>
          </p:cNvSpPr>
          <p:nvPr>
            <p:ph type="body" sz="quarter" idx="17"/>
          </p:nvPr>
        </p:nvSpPr>
        <p:spPr>
          <a:xfrm>
            <a:off x="476266" y="4434669"/>
            <a:ext cx="3995723" cy="359070"/>
          </a:xfrm>
        </p:spPr>
        <p:txBody>
          <a:bodyPr/>
          <a:lstStyle>
            <a:lvl1pPr marL="0" indent="0">
              <a:buNone/>
              <a:defRPr sz="1200"/>
            </a:lvl1pPr>
          </a:lstStyle>
          <a:p>
            <a:pPr lvl="0"/>
            <a:r>
              <a:rPr lang="en-US"/>
              <a:t>Click to edit Master text styles</a:t>
            </a:r>
          </a:p>
        </p:txBody>
      </p:sp>
      <p:sp>
        <p:nvSpPr>
          <p:cNvPr id="13" name="Text Placeholder 7"/>
          <p:cNvSpPr>
            <a:spLocks noGrp="1"/>
          </p:cNvSpPr>
          <p:nvPr>
            <p:ph type="body" sz="quarter" idx="18"/>
          </p:nvPr>
        </p:nvSpPr>
        <p:spPr>
          <a:xfrm>
            <a:off x="4750290" y="4444194"/>
            <a:ext cx="3995723" cy="359070"/>
          </a:xfrm>
        </p:spPr>
        <p:txBody>
          <a:bodyPr/>
          <a:lstStyle>
            <a:lvl1pPr marL="0" indent="0">
              <a:buNone/>
              <a:defRPr sz="1200"/>
            </a:lvl1pPr>
          </a:lstStyle>
          <a:p>
            <a:pPr lvl="0"/>
            <a:r>
              <a:rPr lang="en-US"/>
              <a:t>Click to edit Master text styles</a:t>
            </a:r>
          </a:p>
        </p:txBody>
      </p:sp>
    </p:spTree>
    <p:extLst>
      <p:ext uri="{BB962C8B-B14F-4D97-AF65-F5344CB8AC3E}">
        <p14:creationId xmlns:p14="http://schemas.microsoft.com/office/powerpoint/2010/main" val="1214575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2" descr="C:\Users\amiesen\Desktop\anlrgbpptlogo.png"/>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111490" y="4799992"/>
            <a:ext cx="775768" cy="279469"/>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457201" y="358378"/>
            <a:ext cx="8372901" cy="621711"/>
          </a:xfrm>
          <a:prstGeom prst="rect">
            <a:avLst/>
          </a:prstGeom>
        </p:spPr>
        <p:txBody>
          <a:bodyPr vert="horz" lIns="0" tIns="0" rIns="0" bIns="0" rtlCol="0" anchor="b">
            <a:noAutofit/>
          </a:bodyPr>
          <a:lstStyle/>
          <a:p>
            <a:r>
              <a:rPr lang="en-US" dirty="0"/>
              <a:t>Headline in all caps </a:t>
            </a:r>
            <a:r>
              <a:rPr lang="en-US" dirty="0" err="1"/>
              <a:t>28pt</a:t>
            </a:r>
            <a:r>
              <a:rPr lang="en-US" dirty="0"/>
              <a:t> </a:t>
            </a:r>
            <a:br>
              <a:rPr lang="en-US" dirty="0"/>
            </a:br>
            <a:r>
              <a:rPr lang="en-US" dirty="0"/>
              <a:t>preferred as one or two lines</a:t>
            </a:r>
          </a:p>
        </p:txBody>
      </p:sp>
      <p:sp>
        <p:nvSpPr>
          <p:cNvPr id="3" name="Text Placeholder 2"/>
          <p:cNvSpPr>
            <a:spLocks noGrp="1"/>
          </p:cNvSpPr>
          <p:nvPr>
            <p:ph type="body" idx="1"/>
          </p:nvPr>
        </p:nvSpPr>
        <p:spPr>
          <a:xfrm>
            <a:off x="457201" y="1393826"/>
            <a:ext cx="8372901" cy="3317081"/>
          </a:xfrm>
          <a:prstGeom prst="rect">
            <a:avLst/>
          </a:prstGeom>
        </p:spPr>
        <p:txBody>
          <a:bodyPr vert="horz" lIns="0" tIns="0" rIns="0" bIns="45720" rtlCol="0">
            <a:noAutofit/>
          </a:bodyPr>
          <a:lstStyle/>
          <a:p>
            <a:pPr lvl="0"/>
            <a:r>
              <a:rPr lang="en-US" dirty="0"/>
              <a:t>Click to add 1st-level bullet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4343400" y="4855282"/>
            <a:ext cx="457200" cy="137160"/>
          </a:xfrm>
          <a:prstGeom prst="rect">
            <a:avLst/>
          </a:prstGeom>
        </p:spPr>
        <p:txBody>
          <a:bodyPr vert="horz" lIns="0" tIns="45720" rIns="0" bIns="0" rtlCol="0" anchor="b"/>
          <a:lstStyle>
            <a:lvl1pPr algn="ctr">
              <a:defRPr sz="1000">
                <a:solidFill>
                  <a:schemeClr val="bg1">
                    <a:lumMod val="50000"/>
                  </a:schemeClr>
                </a:solidFill>
              </a:defRPr>
            </a:lvl1pPr>
          </a:lstStyle>
          <a:p>
            <a:fld id="{AEFAAC5A-9C4F-4278-920D-DF2BAB595749}" type="slidenum">
              <a:rPr lang="en-US" smtClean="0"/>
              <a:pPr/>
              <a:t>‹#›</a:t>
            </a:fld>
            <a:endParaRPr lang="en-US" dirty="0"/>
          </a:p>
        </p:txBody>
      </p:sp>
      <p:sp>
        <p:nvSpPr>
          <p:cNvPr id="49" name="Rectangle 48"/>
          <p:cNvSpPr/>
          <p:nvPr/>
        </p:nvSpPr>
        <p:spPr>
          <a:xfrm>
            <a:off x="0" y="-2"/>
            <a:ext cx="228600" cy="5143502"/>
          </a:xfrm>
          <a:prstGeom prst="rect">
            <a:avLst/>
          </a:prstGeom>
          <a:solidFill>
            <a:schemeClr val="accent1"/>
          </a:solidFill>
          <a:ln>
            <a:noFill/>
          </a:ln>
        </p:spPr>
        <p:txBody>
          <a:bodyPr vert="horz" wrap="square" lIns="91440" tIns="45720" rIns="91440" bIns="0" numCol="1" anchor="b" anchorCtr="0" compatLnSpc="1">
            <a:prstTxWarp prst="textNoShape">
              <a:avLst/>
            </a:prstTxWarp>
          </a:bodyPr>
          <a:lstStyle/>
          <a:p>
            <a:pPr lvl="0"/>
            <a:endParaRPr lang="en-US" sz="100">
              <a:solidFill>
                <a:schemeClr val="accent1"/>
              </a:solidFill>
            </a:endParaRPr>
          </a:p>
        </p:txBody>
      </p:sp>
      <p:pic>
        <p:nvPicPr>
          <p:cNvPr id="8" name="Picture 7"/>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a:off x="457201" y="4827084"/>
            <a:ext cx="1418753" cy="180440"/>
          </a:xfrm>
          <a:prstGeom prst="rect">
            <a:avLst/>
          </a:prstGeom>
        </p:spPr>
      </p:pic>
    </p:spTree>
    <p:extLst>
      <p:ext uri="{BB962C8B-B14F-4D97-AF65-F5344CB8AC3E}">
        <p14:creationId xmlns:p14="http://schemas.microsoft.com/office/powerpoint/2010/main" val="335335535"/>
      </p:ext>
    </p:extLst>
  </p:cSld>
  <p:clrMap bg1="lt1" tx1="dk1" bg2="lt2" tx2="dk2" accent1="accent1" accent2="accent2" accent3="accent3" accent4="accent4" accent5="accent5" accent6="accent6" hlink="hlink" folHlink="folHlink"/>
  <p:sldLayoutIdLst>
    <p:sldLayoutId id="2147483737" r:id="rId1"/>
    <p:sldLayoutId id="2147483686" r:id="rId2"/>
    <p:sldLayoutId id="2147483687" r:id="rId3"/>
    <p:sldLayoutId id="2147483688" r:id="rId4"/>
    <p:sldLayoutId id="2147483690" r:id="rId5"/>
    <p:sldLayoutId id="2147483774" r:id="rId6"/>
    <p:sldLayoutId id="2147483711" r:id="rId7"/>
    <p:sldLayoutId id="2147483692" r:id="rId8"/>
    <p:sldLayoutId id="2147483693" r:id="rId9"/>
    <p:sldLayoutId id="2147483776" r:id="rId10"/>
    <p:sldLayoutId id="2147483709" r:id="rId11"/>
    <p:sldLayoutId id="2147483695" r:id="rId12"/>
    <p:sldLayoutId id="2147483739" r:id="rId13"/>
    <p:sldLayoutId id="2147483696" r:id="rId14"/>
    <p:sldLayoutId id="2147483689" r:id="rId15"/>
    <p:sldLayoutId id="2147483710" r:id="rId16"/>
    <p:sldLayoutId id="2147483706" r:id="rId17"/>
    <p:sldLayoutId id="2147483704" r:id="rId18"/>
    <p:sldLayoutId id="2147483769" r:id="rId19"/>
    <p:sldLayoutId id="2147483770" r:id="rId20"/>
    <p:sldLayoutId id="2147483771" r:id="rId21"/>
    <p:sldLayoutId id="2147483772" r:id="rId22"/>
    <p:sldLayoutId id="2147483761" r:id="rId23"/>
    <p:sldLayoutId id="2147483762" r:id="rId24"/>
    <p:sldLayoutId id="2147483763" r:id="rId25"/>
    <p:sldLayoutId id="2147483765" r:id="rId26"/>
    <p:sldLayoutId id="2147483766" r:id="rId2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457200" rtl="0" eaLnBrk="1" latinLnBrk="0" hangingPunct="1">
        <a:lnSpc>
          <a:spcPct val="95000"/>
        </a:lnSpc>
        <a:spcBef>
          <a:spcPct val="0"/>
        </a:spcBef>
        <a:buNone/>
        <a:defRPr sz="2800" b="1" i="0" kern="1200" cap="all" baseline="0">
          <a:solidFill>
            <a:schemeClr val="tx1">
              <a:lumMod val="50000"/>
            </a:schemeClr>
          </a:solidFill>
          <a:latin typeface="+mj-lt"/>
          <a:ea typeface="+mj-ea"/>
          <a:cs typeface="+mj-cs"/>
        </a:defRPr>
      </a:lvl1pPr>
    </p:titleStyle>
    <p:body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1/relationships/inkAction" Target="../ink/inkAction1.xml"/><Relationship Id="rId2" Type="http://schemas.openxmlformats.org/officeDocument/2006/relationships/image" Target="../media/image5.png"/><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Chart, map&#10;&#10;Description automatically generated with medium confidence">
            <a:extLst>
              <a:ext uri="{FF2B5EF4-FFF2-40B4-BE49-F238E27FC236}">
                <a16:creationId xmlns:a16="http://schemas.microsoft.com/office/drawing/2014/main" id="{E4973B68-C5C2-06C8-02E3-E6567D11F1EA}"/>
              </a:ext>
            </a:extLst>
          </p:cNvPr>
          <p:cNvPicPr>
            <a:picLocks noGrp="1" noChangeAspect="1"/>
          </p:cNvPicPr>
          <p:nvPr>
            <p:ph type="pic" sz="quarter" idx="16"/>
          </p:nvPr>
        </p:nvPicPr>
        <p:blipFill rotWithShape="1">
          <a:blip r:embed="rId2"/>
          <a:srcRect l="15053" t="42554" r="18522" b="23060"/>
          <a:stretch/>
        </p:blipFill>
        <p:spPr>
          <a:xfrm>
            <a:off x="4863725" y="1266826"/>
            <a:ext cx="4189343" cy="2029968"/>
          </a:xfrm>
        </p:spPr>
      </p:pic>
      <p:sp>
        <p:nvSpPr>
          <p:cNvPr id="2" name="Title 1"/>
          <p:cNvSpPr>
            <a:spLocks noGrp="1"/>
          </p:cNvSpPr>
          <p:nvPr>
            <p:ph type="title"/>
          </p:nvPr>
        </p:nvSpPr>
        <p:spPr/>
        <p:txBody>
          <a:bodyPr/>
          <a:lstStyle/>
          <a:p>
            <a:r>
              <a:rPr lang="en-US" dirty="0"/>
              <a:t>Objective analysis of storm morphology in radar data</a:t>
            </a:r>
          </a:p>
        </p:txBody>
      </p:sp>
      <p:sp>
        <p:nvSpPr>
          <p:cNvPr id="13" name="Text Placeholder 12"/>
          <p:cNvSpPr>
            <a:spLocks noGrp="1"/>
          </p:cNvSpPr>
          <p:nvPr>
            <p:ph type="body" sz="quarter" idx="12"/>
          </p:nvPr>
        </p:nvSpPr>
        <p:spPr/>
        <p:txBody>
          <a:bodyPr/>
          <a:lstStyle/>
          <a:p>
            <a:r>
              <a:rPr lang="en-US" dirty="0" err="1"/>
              <a:t>erhtjhtyhy</a:t>
            </a:r>
            <a:endParaRPr lang="en-US" dirty="0"/>
          </a:p>
        </p:txBody>
      </p:sp>
      <p:sp>
        <p:nvSpPr>
          <p:cNvPr id="4" name="Text Placeholder 3"/>
          <p:cNvSpPr>
            <a:spLocks noGrp="1"/>
          </p:cNvSpPr>
          <p:nvPr>
            <p:ph type="body" sz="quarter" idx="17"/>
          </p:nvPr>
        </p:nvSpPr>
        <p:spPr/>
        <p:txBody>
          <a:bodyPr/>
          <a:lstStyle/>
          <a:p>
            <a:r>
              <a:rPr lang="en-US" dirty="0"/>
              <a:t>Maggie Zoerner</a:t>
            </a:r>
          </a:p>
        </p:txBody>
      </p:sp>
      <p:sp>
        <p:nvSpPr>
          <p:cNvPr id="5" name="Text Placeholder 4"/>
          <p:cNvSpPr>
            <a:spLocks noGrp="1"/>
          </p:cNvSpPr>
          <p:nvPr>
            <p:ph type="body" sz="quarter" idx="18"/>
          </p:nvPr>
        </p:nvSpPr>
        <p:spPr/>
        <p:txBody>
          <a:bodyPr/>
          <a:lstStyle/>
          <a:p>
            <a:r>
              <a:rPr lang="en-US" dirty="0"/>
              <a:t>SULI Intern</a:t>
            </a:r>
          </a:p>
          <a:p>
            <a:r>
              <a:rPr lang="en-US" dirty="0"/>
              <a:t>Iowa State University</a:t>
            </a:r>
          </a:p>
        </p:txBody>
      </p:sp>
      <p:sp>
        <p:nvSpPr>
          <p:cNvPr id="7" name="Text Placeholder 6"/>
          <p:cNvSpPr>
            <a:spLocks noGrp="1"/>
          </p:cNvSpPr>
          <p:nvPr>
            <p:ph type="body" sz="quarter" idx="21"/>
          </p:nvPr>
        </p:nvSpPr>
        <p:spPr/>
        <p:txBody>
          <a:bodyPr/>
          <a:lstStyle/>
          <a:p>
            <a:r>
              <a:rPr lang="en-US" dirty="0"/>
              <a:t>Robert Jackson</a:t>
            </a:r>
          </a:p>
        </p:txBody>
      </p:sp>
      <p:sp>
        <p:nvSpPr>
          <p:cNvPr id="8" name="Text Placeholder 7"/>
          <p:cNvSpPr>
            <a:spLocks noGrp="1"/>
          </p:cNvSpPr>
          <p:nvPr>
            <p:ph type="body" sz="quarter" idx="22"/>
          </p:nvPr>
        </p:nvSpPr>
        <p:spPr>
          <a:xfrm>
            <a:off x="3412726" y="3720288"/>
            <a:ext cx="2568504" cy="685800"/>
          </a:xfrm>
        </p:spPr>
        <p:txBody>
          <a:bodyPr/>
          <a:lstStyle/>
          <a:p>
            <a:r>
              <a:rPr lang="en-US" dirty="0"/>
              <a:t>Assistant Atmospheric Scientist</a:t>
            </a:r>
          </a:p>
          <a:p>
            <a:r>
              <a:rPr lang="en-US" dirty="0"/>
              <a:t>Mentor</a:t>
            </a:r>
          </a:p>
        </p:txBody>
      </p:sp>
      <p:sp>
        <p:nvSpPr>
          <p:cNvPr id="9" name="Text Placeholder 8"/>
          <p:cNvSpPr>
            <a:spLocks noGrp="1"/>
          </p:cNvSpPr>
          <p:nvPr>
            <p:ph type="body" sz="quarter" idx="25"/>
          </p:nvPr>
        </p:nvSpPr>
        <p:spPr/>
        <p:txBody>
          <a:bodyPr/>
          <a:lstStyle/>
          <a:p>
            <a:r>
              <a:rPr lang="en-US" dirty="0"/>
              <a:t>Bhupendra Raut</a:t>
            </a:r>
          </a:p>
        </p:txBody>
      </p:sp>
      <p:sp>
        <p:nvSpPr>
          <p:cNvPr id="10" name="Text Placeholder 9"/>
          <p:cNvSpPr>
            <a:spLocks noGrp="1"/>
          </p:cNvSpPr>
          <p:nvPr>
            <p:ph type="body" sz="quarter" idx="26"/>
          </p:nvPr>
        </p:nvSpPr>
        <p:spPr/>
        <p:txBody>
          <a:bodyPr/>
          <a:lstStyle/>
          <a:p>
            <a:r>
              <a:rPr lang="en-US" dirty="0"/>
              <a:t>Postdoctoral Fellow</a:t>
            </a:r>
          </a:p>
          <a:p>
            <a:r>
              <a:rPr lang="en-US" dirty="0"/>
              <a:t>Mentor</a:t>
            </a:r>
          </a:p>
        </p:txBody>
      </p:sp>
      <p:sp>
        <p:nvSpPr>
          <p:cNvPr id="6" name="Text Placeholder 5"/>
          <p:cNvSpPr>
            <a:spLocks noGrp="1"/>
          </p:cNvSpPr>
          <p:nvPr>
            <p:ph type="body" sz="quarter" idx="19"/>
          </p:nvPr>
        </p:nvSpPr>
        <p:spPr>
          <a:xfrm>
            <a:off x="6360197" y="4495887"/>
            <a:ext cx="2692872" cy="386558"/>
          </a:xfrm>
        </p:spPr>
        <p:txBody>
          <a:bodyPr/>
          <a:lstStyle/>
          <a:p>
            <a:pPr algn="r"/>
            <a:r>
              <a:rPr lang="en-US" dirty="0"/>
              <a:t>Environmental Science Division</a:t>
            </a:r>
          </a:p>
          <a:p>
            <a:pPr algn="r"/>
            <a:r>
              <a:rPr lang="en-US" dirty="0"/>
              <a:t>Summer 2022</a:t>
            </a:r>
          </a:p>
        </p:txBody>
      </p:sp>
      <mc:AlternateContent xmlns:mc="http://schemas.openxmlformats.org/markup-compatibility/2006" xmlns:p14="http://schemas.microsoft.com/office/powerpoint/2010/main" xmlns:iact="http://schemas.microsoft.com/office/powerpoint/2014/inkAction">
        <mc:Choice Requires="p14 iact">
          <p:contentPart p14:bwMode="auto" r:id="rId3">
            <p14:nvContentPartPr>
              <p14:cNvPr id="12" name="Ink 11">
                <a:extLst>
                  <a:ext uri="{FF2B5EF4-FFF2-40B4-BE49-F238E27FC236}">
                    <a16:creationId xmlns:a16="http://schemas.microsoft.com/office/drawing/2014/main" id="{CEC4229A-EA6C-1CAF-B5CF-435ED719025B}"/>
                  </a:ext>
                </a:extLst>
              </p14:cNvPr>
              <p14:cNvContentPartPr/>
              <p14:nvPr>
                <p:extLst>
                  <p:ext uri="{42D2F446-02D8-4167-A562-619A0277C38B}">
                    <p15:isNarration xmlns:p15="http://schemas.microsoft.com/office/powerpoint/2012/main" val="1"/>
                  </p:ext>
                </p:extLst>
              </p14:nvPr>
            </p14:nvContentPartPr>
            <p14:xfrm>
              <a:off x="7556760" y="1833840"/>
              <a:ext cx="11520" cy="360"/>
            </p14:xfrm>
          </p:contentPart>
        </mc:Choice>
        <mc:Fallback xmlns="">
          <p:pic>
            <p:nvPicPr>
              <p:cNvPr id="12" name="Ink 11">
                <a:extLst>
                  <a:ext uri="{FF2B5EF4-FFF2-40B4-BE49-F238E27FC236}">
                    <a16:creationId xmlns:a16="http://schemas.microsoft.com/office/drawing/2014/main" id="{CEC4229A-EA6C-1CAF-B5CF-435ED719025B}"/>
                  </a:ext>
                </a:extLst>
              </p:cNvPr>
              <p:cNvPicPr>
                <a:picLocks noGrp="1" noRot="1" noChangeAspect="1" noMove="1" noResize="1" noEditPoints="1" noAdjustHandles="1" noChangeArrowheads="1" noChangeShapeType="1"/>
              </p:cNvPicPr>
              <p:nvPr/>
            </p:nvPicPr>
            <p:blipFill>
              <a:blip r:embed="rId4"/>
              <a:stretch>
                <a:fillRect/>
              </a:stretch>
            </p:blipFill>
            <p:spPr>
              <a:xfrm>
                <a:off x="7547400" y="1824480"/>
                <a:ext cx="30240" cy="19080"/>
              </a:xfrm>
              <a:prstGeom prst="rect">
                <a:avLst/>
              </a:prstGeom>
            </p:spPr>
          </p:pic>
        </mc:Fallback>
      </mc:AlternateContent>
    </p:spTree>
    <p:extLst>
      <p:ext uri="{BB962C8B-B14F-4D97-AF65-F5344CB8AC3E}">
        <p14:creationId xmlns:p14="http://schemas.microsoft.com/office/powerpoint/2010/main" val="122816930"/>
      </p:ext>
    </p:extLst>
  </p:cSld>
  <p:clrMapOvr>
    <a:masterClrMapping/>
  </p:clrMapOvr>
  <mc:AlternateContent xmlns:mc="http://schemas.openxmlformats.org/markup-compatibility/2006" xmlns:p14="http://schemas.microsoft.com/office/powerpoint/2010/main">
    <mc:Choice Requires="p14">
      <p:transition p14:dur="250" advTm="22841">
        <p:fade/>
      </p:transition>
    </mc:Choice>
    <mc:Fallback xmlns="">
      <p:transition advTm="2284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md type="call" cmd="playFrom(0.0)">
                                      <p:cBhvr>
                                        <p:cTn id="7"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processing</a:t>
            </a:r>
          </a:p>
        </p:txBody>
      </p:sp>
      <p:pic>
        <p:nvPicPr>
          <p:cNvPr id="7" name="Content Placeholder 6" descr="Chart, map&#10;&#10;Description automatically generated with medium confidence">
            <a:extLst>
              <a:ext uri="{FF2B5EF4-FFF2-40B4-BE49-F238E27FC236}">
                <a16:creationId xmlns:a16="http://schemas.microsoft.com/office/drawing/2014/main" id="{4218E1FC-490E-0D7F-40A5-1FFED110AE66}"/>
              </a:ext>
            </a:extLst>
          </p:cNvPr>
          <p:cNvPicPr>
            <a:picLocks noGrp="1" noChangeAspect="1"/>
          </p:cNvPicPr>
          <p:nvPr>
            <p:ph idx="1"/>
          </p:nvPr>
        </p:nvPicPr>
        <p:blipFill>
          <a:blip r:embed="rId2"/>
          <a:stretch>
            <a:fillRect/>
          </a:stretch>
        </p:blipFill>
        <p:spPr>
          <a:xfrm>
            <a:off x="4572000" y="481361"/>
            <a:ext cx="4465041" cy="4180777"/>
          </a:xfrm>
        </p:spPr>
      </p:pic>
      <p:sp>
        <p:nvSpPr>
          <p:cNvPr id="5" name="Slide Number Placeholder 4"/>
          <p:cNvSpPr>
            <a:spLocks noGrp="1"/>
          </p:cNvSpPr>
          <p:nvPr>
            <p:ph type="sldNum" sz="quarter" idx="13"/>
          </p:nvPr>
        </p:nvSpPr>
        <p:spPr/>
        <p:txBody>
          <a:bodyPr/>
          <a:lstStyle/>
          <a:p>
            <a:fld id="{AEFAAC5A-9C4F-4278-920D-DF2BAB595749}" type="slidenum">
              <a:rPr lang="en-US" smtClean="0"/>
              <a:pPr/>
              <a:t>10</a:t>
            </a:fld>
            <a:endParaRPr lang="en-US" dirty="0"/>
          </a:p>
        </p:txBody>
      </p:sp>
      <p:sp>
        <p:nvSpPr>
          <p:cNvPr id="8" name="TextBox 7">
            <a:extLst>
              <a:ext uri="{FF2B5EF4-FFF2-40B4-BE49-F238E27FC236}">
                <a16:creationId xmlns:a16="http://schemas.microsoft.com/office/drawing/2014/main" id="{6FC2B488-3BB8-0383-5E50-70411A2575B1}"/>
              </a:ext>
            </a:extLst>
          </p:cNvPr>
          <p:cNvSpPr txBox="1"/>
          <p:nvPr/>
        </p:nvSpPr>
        <p:spPr>
          <a:xfrm>
            <a:off x="457201" y="2308486"/>
            <a:ext cx="434339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OpenCV to perform contour analysis and shape parameter calculations including:</a:t>
            </a:r>
          </a:p>
          <a:p>
            <a:pPr marL="742950" lvl="1" indent="-285750">
              <a:buFont typeface="Arial" panose="020B0604020202020204" pitchFamily="34" charset="0"/>
              <a:buChar char="•"/>
            </a:pPr>
            <a:r>
              <a:rPr lang="en-US" dirty="0"/>
              <a:t>Moments</a:t>
            </a:r>
          </a:p>
          <a:p>
            <a:pPr marL="742950" lvl="1" indent="-285750">
              <a:buFont typeface="Arial" panose="020B0604020202020204" pitchFamily="34" charset="0"/>
              <a:buChar char="•"/>
            </a:pPr>
            <a:r>
              <a:rPr lang="en-US" dirty="0"/>
              <a:t>Skewness</a:t>
            </a:r>
          </a:p>
          <a:p>
            <a:pPr marL="742950" lvl="1" indent="-285750">
              <a:buFont typeface="Arial" panose="020B0604020202020204" pitchFamily="34" charset="0"/>
              <a:buChar char="•"/>
            </a:pPr>
            <a:r>
              <a:rPr lang="en-US" dirty="0"/>
              <a:t>Compactness</a:t>
            </a:r>
          </a:p>
          <a:p>
            <a:pPr marL="742950" lvl="1" indent="-285750">
              <a:buFont typeface="Arial" panose="020B0604020202020204" pitchFamily="34" charset="0"/>
              <a:buChar char="•"/>
            </a:pPr>
            <a:r>
              <a:rPr lang="en-US" dirty="0"/>
              <a:t>Elongation</a:t>
            </a:r>
          </a:p>
          <a:p>
            <a:pPr marL="742950" lvl="1" indent="-285750">
              <a:buFont typeface="Arial" panose="020B0604020202020204" pitchFamily="34" charset="0"/>
              <a:buChar char="•"/>
            </a:pPr>
            <a:r>
              <a:rPr lang="en-US" dirty="0"/>
              <a:t>etc.</a:t>
            </a:r>
          </a:p>
        </p:txBody>
      </p:sp>
      <p:sp>
        <p:nvSpPr>
          <p:cNvPr id="3" name="TextBox 2">
            <a:extLst>
              <a:ext uri="{FF2B5EF4-FFF2-40B4-BE49-F238E27FC236}">
                <a16:creationId xmlns:a16="http://schemas.microsoft.com/office/drawing/2014/main" id="{656FC5F2-1616-B198-52B7-0DE9F4E34C9F}"/>
              </a:ext>
            </a:extLst>
          </p:cNvPr>
          <p:cNvSpPr txBox="1"/>
          <p:nvPr/>
        </p:nvSpPr>
        <p:spPr>
          <a:xfrm>
            <a:off x="457202" y="1321122"/>
            <a:ext cx="3543468" cy="646331"/>
          </a:xfrm>
          <a:prstGeom prst="rect">
            <a:avLst/>
          </a:prstGeom>
          <a:noFill/>
        </p:spPr>
        <p:txBody>
          <a:bodyPr wrap="square" rtlCol="0">
            <a:spAutoFit/>
          </a:bodyPr>
          <a:lstStyle/>
          <a:p>
            <a:pPr marL="285750" indent="-285750">
              <a:buFont typeface="Arial" panose="020B0604020202020204" pitchFamily="34" charset="0"/>
              <a:buChar char="•"/>
            </a:pPr>
            <a:r>
              <a:rPr lang="en-US" dirty="0"/>
              <a:t>Image pre-processing to remove noise.</a:t>
            </a:r>
          </a:p>
        </p:txBody>
      </p:sp>
    </p:spTree>
    <p:extLst>
      <p:ext uri="{BB962C8B-B14F-4D97-AF65-F5344CB8AC3E}">
        <p14:creationId xmlns:p14="http://schemas.microsoft.com/office/powerpoint/2010/main" val="37125507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Contours</a:t>
            </a:r>
          </a:p>
        </p:txBody>
      </p:sp>
      <p:sp>
        <p:nvSpPr>
          <p:cNvPr id="5" name="Slide Number Placeholder 4"/>
          <p:cNvSpPr>
            <a:spLocks noGrp="1"/>
          </p:cNvSpPr>
          <p:nvPr>
            <p:ph type="sldNum" sz="quarter" idx="13"/>
          </p:nvPr>
        </p:nvSpPr>
        <p:spPr/>
        <p:txBody>
          <a:bodyPr/>
          <a:lstStyle/>
          <a:p>
            <a:fld id="{AEFAAC5A-9C4F-4278-920D-DF2BAB595749}" type="slidenum">
              <a:rPr lang="en-US" smtClean="0"/>
              <a:pPr/>
              <a:t>11</a:t>
            </a:fld>
            <a:endParaRPr lang="en-US" dirty="0"/>
          </a:p>
        </p:txBody>
      </p:sp>
      <p:pic>
        <p:nvPicPr>
          <p:cNvPr id="10" name="Picture 9" descr="Chart, scatter chart&#10;&#10;Description automatically generated with medium confidence">
            <a:extLst>
              <a:ext uri="{FF2B5EF4-FFF2-40B4-BE49-F238E27FC236}">
                <a16:creationId xmlns:a16="http://schemas.microsoft.com/office/drawing/2014/main" id="{500F67C3-6172-F6F4-F5DC-0A0F806330DC}"/>
              </a:ext>
            </a:extLst>
          </p:cNvPr>
          <p:cNvPicPr>
            <a:picLocks noChangeAspect="1"/>
          </p:cNvPicPr>
          <p:nvPr/>
        </p:nvPicPr>
        <p:blipFill>
          <a:blip r:embed="rId2"/>
          <a:stretch>
            <a:fillRect/>
          </a:stretch>
        </p:blipFill>
        <p:spPr>
          <a:xfrm>
            <a:off x="668866" y="1140560"/>
            <a:ext cx="4072467" cy="3644562"/>
          </a:xfrm>
          <a:prstGeom prst="rect">
            <a:avLst/>
          </a:prstGeom>
        </p:spPr>
      </p:pic>
      <p:pic>
        <p:nvPicPr>
          <p:cNvPr id="12" name="Picture 11" descr="Chart, scatter chart&#10;&#10;Description automatically generated">
            <a:extLst>
              <a:ext uri="{FF2B5EF4-FFF2-40B4-BE49-F238E27FC236}">
                <a16:creationId xmlns:a16="http://schemas.microsoft.com/office/drawing/2014/main" id="{5E8A2E16-D3A5-478F-922F-322378E4D4F6}"/>
              </a:ext>
            </a:extLst>
          </p:cNvPr>
          <p:cNvPicPr>
            <a:picLocks noChangeAspect="1"/>
          </p:cNvPicPr>
          <p:nvPr/>
        </p:nvPicPr>
        <p:blipFill>
          <a:blip r:embed="rId3"/>
          <a:stretch>
            <a:fillRect/>
          </a:stretch>
        </p:blipFill>
        <p:spPr>
          <a:xfrm>
            <a:off x="4643651" y="1113169"/>
            <a:ext cx="4258102" cy="3810693"/>
          </a:xfrm>
          <a:prstGeom prst="rect">
            <a:avLst/>
          </a:prstGeom>
        </p:spPr>
      </p:pic>
    </p:spTree>
    <p:extLst>
      <p:ext uri="{BB962C8B-B14F-4D97-AF65-F5344CB8AC3E}">
        <p14:creationId xmlns:p14="http://schemas.microsoft.com/office/powerpoint/2010/main" val="3298236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moments</a:t>
            </a:r>
          </a:p>
        </p:txBody>
      </p:sp>
      <p:sp>
        <p:nvSpPr>
          <p:cNvPr id="5" name="Slide Number Placeholder 4"/>
          <p:cNvSpPr>
            <a:spLocks noGrp="1"/>
          </p:cNvSpPr>
          <p:nvPr>
            <p:ph type="sldNum" sz="quarter" idx="13"/>
          </p:nvPr>
        </p:nvSpPr>
        <p:spPr/>
        <p:txBody>
          <a:bodyPr/>
          <a:lstStyle/>
          <a:p>
            <a:fld id="{AEFAAC5A-9C4F-4278-920D-DF2BAB595749}" type="slidenum">
              <a:rPr lang="en-US" smtClean="0"/>
              <a:pPr/>
              <a:t>12</a:t>
            </a:fld>
            <a:endParaRPr lang="en-US" dirty="0"/>
          </a:p>
        </p:txBody>
      </p:sp>
      <p:sp>
        <p:nvSpPr>
          <p:cNvPr id="3" name="TextBox 2">
            <a:extLst>
              <a:ext uri="{FF2B5EF4-FFF2-40B4-BE49-F238E27FC236}">
                <a16:creationId xmlns:a16="http://schemas.microsoft.com/office/drawing/2014/main" id="{320648D9-8014-0962-8495-A3D7230832CB}"/>
              </a:ext>
            </a:extLst>
          </p:cNvPr>
          <p:cNvSpPr txBox="1"/>
          <p:nvPr/>
        </p:nvSpPr>
        <p:spPr>
          <a:xfrm>
            <a:off x="1185333" y="1407584"/>
            <a:ext cx="6773333" cy="2585323"/>
          </a:xfrm>
          <a:prstGeom prst="rect">
            <a:avLst/>
          </a:prstGeom>
          <a:noFill/>
        </p:spPr>
        <p:txBody>
          <a:bodyPr wrap="square" rtlCol="0">
            <a:spAutoFit/>
          </a:bodyPr>
          <a:lstStyle/>
          <a:p>
            <a:pPr marL="285750" indent="-285750">
              <a:buFont typeface="Arial" panose="020B0604020202020204" pitchFamily="34" charset="0"/>
              <a:buChar char="•"/>
            </a:pPr>
            <a:r>
              <a:rPr lang="en-US" dirty="0"/>
              <a:t>Provide information about an image’s intensity at a certain pixel location</a:t>
            </a:r>
          </a:p>
          <a:p>
            <a:pPr marL="285750" indent="-285750">
              <a:buFont typeface="Arial" panose="020B0604020202020204" pitchFamily="34" charset="0"/>
              <a:buChar char="•"/>
            </a:pPr>
            <a:r>
              <a:rPr lang="en-US" dirty="0"/>
              <a:t>Unique to each image</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Moment invariants are invariant to scale, translation, and rotation, meaning that this idea can be applied to more than just radar images (i.e., satellite imagery)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330384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processing</a:t>
            </a:r>
          </a:p>
        </p:txBody>
      </p:sp>
      <p:sp>
        <p:nvSpPr>
          <p:cNvPr id="5" name="Slide Number Placeholder 4"/>
          <p:cNvSpPr>
            <a:spLocks noGrp="1"/>
          </p:cNvSpPr>
          <p:nvPr>
            <p:ph type="sldNum" sz="quarter" idx="13"/>
          </p:nvPr>
        </p:nvSpPr>
        <p:spPr/>
        <p:txBody>
          <a:bodyPr/>
          <a:lstStyle/>
          <a:p>
            <a:fld id="{AEFAAC5A-9C4F-4278-920D-DF2BAB595749}" type="slidenum">
              <a:rPr lang="en-US" smtClean="0"/>
              <a:pPr/>
              <a:t>13</a:t>
            </a:fld>
            <a:endParaRPr lang="en-US" dirty="0"/>
          </a:p>
        </p:txBody>
      </p:sp>
      <p:pic>
        <p:nvPicPr>
          <p:cNvPr id="10" name="Picture 9">
            <a:extLst>
              <a:ext uri="{FF2B5EF4-FFF2-40B4-BE49-F238E27FC236}">
                <a16:creationId xmlns:a16="http://schemas.microsoft.com/office/drawing/2014/main" id="{E470FE2C-6884-BAE1-7010-72206479892A}"/>
              </a:ext>
            </a:extLst>
          </p:cNvPr>
          <p:cNvPicPr>
            <a:picLocks noChangeAspect="1"/>
          </p:cNvPicPr>
          <p:nvPr/>
        </p:nvPicPr>
        <p:blipFill>
          <a:blip r:embed="rId2"/>
          <a:stretch>
            <a:fillRect/>
          </a:stretch>
        </p:blipFill>
        <p:spPr>
          <a:xfrm>
            <a:off x="1456626" y="1682789"/>
            <a:ext cx="5925948" cy="2715016"/>
          </a:xfrm>
          <a:prstGeom prst="rect">
            <a:avLst/>
          </a:prstGeom>
        </p:spPr>
      </p:pic>
      <p:sp>
        <p:nvSpPr>
          <p:cNvPr id="11" name="Text Placeholder 2">
            <a:extLst>
              <a:ext uri="{FF2B5EF4-FFF2-40B4-BE49-F238E27FC236}">
                <a16:creationId xmlns:a16="http://schemas.microsoft.com/office/drawing/2014/main" id="{2BD43448-C8BA-3E5C-F319-57406F4A8C57}"/>
              </a:ext>
            </a:extLst>
          </p:cNvPr>
          <p:cNvSpPr>
            <a:spLocks noGrp="1"/>
          </p:cNvSpPr>
          <p:nvPr>
            <p:ph type="body" sz="quarter" idx="12"/>
          </p:nvPr>
        </p:nvSpPr>
        <p:spPr>
          <a:xfrm>
            <a:off x="614149" y="1093059"/>
            <a:ext cx="8372901" cy="390326"/>
          </a:xfrm>
        </p:spPr>
        <p:txBody>
          <a:bodyPr/>
          <a:lstStyle/>
          <a:p>
            <a:r>
              <a:rPr lang="en-US" dirty="0"/>
              <a:t>Compactness</a:t>
            </a:r>
          </a:p>
          <a:p>
            <a:r>
              <a:rPr lang="en-US" dirty="0"/>
              <a:t> </a:t>
            </a:r>
          </a:p>
        </p:txBody>
      </p:sp>
      <p:sp>
        <p:nvSpPr>
          <p:cNvPr id="12" name="TextBox 11">
            <a:extLst>
              <a:ext uri="{FF2B5EF4-FFF2-40B4-BE49-F238E27FC236}">
                <a16:creationId xmlns:a16="http://schemas.microsoft.com/office/drawing/2014/main" id="{5396F700-1A9A-953D-5DAC-E6F34A4FC87F}"/>
              </a:ext>
            </a:extLst>
          </p:cNvPr>
          <p:cNvSpPr txBox="1"/>
          <p:nvPr/>
        </p:nvSpPr>
        <p:spPr>
          <a:xfrm>
            <a:off x="338666" y="4397806"/>
            <a:ext cx="3657601" cy="261610"/>
          </a:xfrm>
          <a:prstGeom prst="rect">
            <a:avLst/>
          </a:prstGeom>
          <a:noFill/>
        </p:spPr>
        <p:txBody>
          <a:bodyPr wrap="square" rtlCol="0">
            <a:spAutoFit/>
          </a:bodyPr>
          <a:lstStyle/>
          <a:p>
            <a:r>
              <a:rPr lang="en-US" sz="1100" dirty="0"/>
              <a:t>Dr. Michael A. Wirth, University of Guelph</a:t>
            </a:r>
          </a:p>
        </p:txBody>
      </p:sp>
    </p:spTree>
    <p:extLst>
      <p:ext uri="{BB962C8B-B14F-4D97-AF65-F5344CB8AC3E}">
        <p14:creationId xmlns:p14="http://schemas.microsoft.com/office/powerpoint/2010/main" val="13570371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376DA-51AD-0078-8ADB-77B36259F208}"/>
              </a:ext>
            </a:extLst>
          </p:cNvPr>
          <p:cNvSpPr>
            <a:spLocks noGrp="1"/>
          </p:cNvSpPr>
          <p:nvPr>
            <p:ph type="title"/>
          </p:nvPr>
        </p:nvSpPr>
        <p:spPr/>
        <p:txBody>
          <a:bodyPr/>
          <a:lstStyle/>
          <a:p>
            <a:r>
              <a:rPr lang="en-US" dirty="0"/>
              <a:t>Roundness</a:t>
            </a:r>
          </a:p>
        </p:txBody>
      </p:sp>
      <p:sp>
        <p:nvSpPr>
          <p:cNvPr id="5" name="Slide Number Placeholder 4">
            <a:extLst>
              <a:ext uri="{FF2B5EF4-FFF2-40B4-BE49-F238E27FC236}">
                <a16:creationId xmlns:a16="http://schemas.microsoft.com/office/drawing/2014/main" id="{8C456601-48F6-9680-0C51-4E8F8604F7F5}"/>
              </a:ext>
            </a:extLst>
          </p:cNvPr>
          <p:cNvSpPr>
            <a:spLocks noGrp="1"/>
          </p:cNvSpPr>
          <p:nvPr>
            <p:ph type="sldNum" sz="quarter" idx="13"/>
          </p:nvPr>
        </p:nvSpPr>
        <p:spPr/>
        <p:txBody>
          <a:bodyPr/>
          <a:lstStyle/>
          <a:p>
            <a:fld id="{AEFAAC5A-9C4F-4278-920D-DF2BAB595749}" type="slidenum">
              <a:rPr lang="en-US" smtClean="0"/>
              <a:pPr/>
              <a:t>14</a:t>
            </a:fld>
            <a:endParaRPr lang="en-US" dirty="0"/>
          </a:p>
        </p:txBody>
      </p:sp>
      <p:sp>
        <p:nvSpPr>
          <p:cNvPr id="8" name="Flowchart: Connector 7">
            <a:extLst>
              <a:ext uri="{FF2B5EF4-FFF2-40B4-BE49-F238E27FC236}">
                <a16:creationId xmlns:a16="http://schemas.microsoft.com/office/drawing/2014/main" id="{34FC735F-D681-3CFF-8DAB-FF7F2BCC1649}"/>
              </a:ext>
            </a:extLst>
          </p:cNvPr>
          <p:cNvSpPr/>
          <p:nvPr/>
        </p:nvSpPr>
        <p:spPr>
          <a:xfrm>
            <a:off x="5355166" y="1547283"/>
            <a:ext cx="2413000" cy="2353734"/>
          </a:xfrm>
          <a:prstGeom prst="flowChartConnector">
            <a:avLst/>
          </a:prstGeom>
          <a:no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ctagon 8">
            <a:extLst>
              <a:ext uri="{FF2B5EF4-FFF2-40B4-BE49-F238E27FC236}">
                <a16:creationId xmlns:a16="http://schemas.microsoft.com/office/drawing/2014/main" id="{8377C46A-5A1F-1D69-959F-05C65236F4D4}"/>
              </a:ext>
            </a:extLst>
          </p:cNvPr>
          <p:cNvSpPr/>
          <p:nvPr/>
        </p:nvSpPr>
        <p:spPr>
          <a:xfrm>
            <a:off x="1238249" y="1656351"/>
            <a:ext cx="2078567" cy="2135598"/>
          </a:xfrm>
          <a:prstGeom prst="octagon">
            <a:avLst/>
          </a:prstGeom>
          <a:solidFill>
            <a:schemeClr val="tx2">
              <a:lumMod val="20000"/>
              <a:lumOff val="80000"/>
            </a:schemeClr>
          </a:solid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2E63EDB7-99F9-5EC7-A04F-F043A9333237}"/>
              </a:ext>
            </a:extLst>
          </p:cNvPr>
          <p:cNvSpPr/>
          <p:nvPr/>
        </p:nvSpPr>
        <p:spPr>
          <a:xfrm>
            <a:off x="1071033" y="1547283"/>
            <a:ext cx="2413000" cy="2353734"/>
          </a:xfrm>
          <a:prstGeom prst="flowChartConnector">
            <a:avLst/>
          </a:prstGeom>
          <a:no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BF14E3-7CB4-E33C-26F3-92A6F073600C}"/>
              </a:ext>
            </a:extLst>
          </p:cNvPr>
          <p:cNvSpPr/>
          <p:nvPr/>
        </p:nvSpPr>
        <p:spPr>
          <a:xfrm>
            <a:off x="5765801" y="1862668"/>
            <a:ext cx="1608666" cy="1729316"/>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26162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processing</a:t>
            </a:r>
          </a:p>
        </p:txBody>
      </p:sp>
      <p:sp>
        <p:nvSpPr>
          <p:cNvPr id="5" name="Slide Number Placeholder 4"/>
          <p:cNvSpPr>
            <a:spLocks noGrp="1"/>
          </p:cNvSpPr>
          <p:nvPr>
            <p:ph type="sldNum" sz="quarter" idx="13"/>
          </p:nvPr>
        </p:nvSpPr>
        <p:spPr/>
        <p:txBody>
          <a:bodyPr/>
          <a:lstStyle/>
          <a:p>
            <a:fld id="{AEFAAC5A-9C4F-4278-920D-DF2BAB595749}" type="slidenum">
              <a:rPr lang="en-US" smtClean="0"/>
              <a:pPr/>
              <a:t>15</a:t>
            </a:fld>
            <a:endParaRPr lang="en-US" dirty="0"/>
          </a:p>
        </p:txBody>
      </p:sp>
      <p:sp>
        <p:nvSpPr>
          <p:cNvPr id="11" name="Text Placeholder 2">
            <a:extLst>
              <a:ext uri="{FF2B5EF4-FFF2-40B4-BE49-F238E27FC236}">
                <a16:creationId xmlns:a16="http://schemas.microsoft.com/office/drawing/2014/main" id="{2BD43448-C8BA-3E5C-F319-57406F4A8C57}"/>
              </a:ext>
            </a:extLst>
          </p:cNvPr>
          <p:cNvSpPr>
            <a:spLocks noGrp="1"/>
          </p:cNvSpPr>
          <p:nvPr>
            <p:ph type="body" sz="quarter" idx="12"/>
          </p:nvPr>
        </p:nvSpPr>
        <p:spPr>
          <a:xfrm>
            <a:off x="614149" y="1093059"/>
            <a:ext cx="8372901" cy="390326"/>
          </a:xfrm>
        </p:spPr>
        <p:txBody>
          <a:bodyPr/>
          <a:lstStyle/>
          <a:p>
            <a:r>
              <a:rPr lang="en-US" dirty="0"/>
              <a:t>Elongation</a:t>
            </a:r>
          </a:p>
          <a:p>
            <a:r>
              <a:rPr lang="en-US" dirty="0"/>
              <a:t> </a:t>
            </a:r>
          </a:p>
        </p:txBody>
      </p:sp>
      <p:pic>
        <p:nvPicPr>
          <p:cNvPr id="4" name="Picture 3">
            <a:extLst>
              <a:ext uri="{FF2B5EF4-FFF2-40B4-BE49-F238E27FC236}">
                <a16:creationId xmlns:a16="http://schemas.microsoft.com/office/drawing/2014/main" id="{36D92298-AD60-A34A-CBED-50C7EC1E502E}"/>
              </a:ext>
            </a:extLst>
          </p:cNvPr>
          <p:cNvPicPr>
            <a:picLocks noChangeAspect="1"/>
          </p:cNvPicPr>
          <p:nvPr/>
        </p:nvPicPr>
        <p:blipFill>
          <a:blip r:embed="rId2"/>
          <a:stretch>
            <a:fillRect/>
          </a:stretch>
        </p:blipFill>
        <p:spPr>
          <a:xfrm>
            <a:off x="986366" y="1596355"/>
            <a:ext cx="7171267" cy="2622197"/>
          </a:xfrm>
          <a:prstGeom prst="rect">
            <a:avLst/>
          </a:prstGeom>
        </p:spPr>
      </p:pic>
      <p:sp>
        <p:nvSpPr>
          <p:cNvPr id="8" name="TextBox 7">
            <a:extLst>
              <a:ext uri="{FF2B5EF4-FFF2-40B4-BE49-F238E27FC236}">
                <a16:creationId xmlns:a16="http://schemas.microsoft.com/office/drawing/2014/main" id="{D9F6BAED-025F-E5F5-D662-61190C88315D}"/>
              </a:ext>
            </a:extLst>
          </p:cNvPr>
          <p:cNvSpPr txBox="1"/>
          <p:nvPr/>
        </p:nvSpPr>
        <p:spPr>
          <a:xfrm>
            <a:off x="338666" y="4397806"/>
            <a:ext cx="3657601" cy="261610"/>
          </a:xfrm>
          <a:prstGeom prst="rect">
            <a:avLst/>
          </a:prstGeom>
          <a:noFill/>
        </p:spPr>
        <p:txBody>
          <a:bodyPr wrap="square" rtlCol="0">
            <a:spAutoFit/>
          </a:bodyPr>
          <a:lstStyle/>
          <a:p>
            <a:r>
              <a:rPr lang="en-US" sz="1100" dirty="0"/>
              <a:t>Dr. Michael A. Wirth, University of Guelph</a:t>
            </a:r>
          </a:p>
        </p:txBody>
      </p:sp>
    </p:spTree>
    <p:extLst>
      <p:ext uri="{BB962C8B-B14F-4D97-AF65-F5344CB8AC3E}">
        <p14:creationId xmlns:p14="http://schemas.microsoft.com/office/powerpoint/2010/main" val="242907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processing</a:t>
            </a:r>
          </a:p>
        </p:txBody>
      </p:sp>
      <p:sp>
        <p:nvSpPr>
          <p:cNvPr id="5" name="Slide Number Placeholder 4"/>
          <p:cNvSpPr>
            <a:spLocks noGrp="1"/>
          </p:cNvSpPr>
          <p:nvPr>
            <p:ph type="sldNum" sz="quarter" idx="13"/>
          </p:nvPr>
        </p:nvSpPr>
        <p:spPr/>
        <p:txBody>
          <a:bodyPr/>
          <a:lstStyle/>
          <a:p>
            <a:fld id="{AEFAAC5A-9C4F-4278-920D-DF2BAB595749}" type="slidenum">
              <a:rPr lang="en-US" smtClean="0"/>
              <a:pPr/>
              <a:t>16</a:t>
            </a:fld>
            <a:endParaRPr lang="en-US" dirty="0"/>
          </a:p>
        </p:txBody>
      </p:sp>
      <p:sp>
        <p:nvSpPr>
          <p:cNvPr id="11" name="Text Placeholder 2">
            <a:extLst>
              <a:ext uri="{FF2B5EF4-FFF2-40B4-BE49-F238E27FC236}">
                <a16:creationId xmlns:a16="http://schemas.microsoft.com/office/drawing/2014/main" id="{2BD43448-C8BA-3E5C-F319-57406F4A8C57}"/>
              </a:ext>
            </a:extLst>
          </p:cNvPr>
          <p:cNvSpPr>
            <a:spLocks noGrp="1"/>
          </p:cNvSpPr>
          <p:nvPr>
            <p:ph type="body" sz="quarter" idx="12"/>
          </p:nvPr>
        </p:nvSpPr>
        <p:spPr>
          <a:xfrm>
            <a:off x="614149" y="1093059"/>
            <a:ext cx="8372901" cy="390326"/>
          </a:xfrm>
        </p:spPr>
        <p:txBody>
          <a:bodyPr/>
          <a:lstStyle/>
          <a:p>
            <a:r>
              <a:rPr lang="en-US" dirty="0"/>
              <a:t>Eccentricity</a:t>
            </a:r>
          </a:p>
          <a:p>
            <a:r>
              <a:rPr lang="en-US" dirty="0"/>
              <a:t> </a:t>
            </a:r>
          </a:p>
        </p:txBody>
      </p:sp>
      <p:pic>
        <p:nvPicPr>
          <p:cNvPr id="6" name="Picture 5">
            <a:extLst>
              <a:ext uri="{FF2B5EF4-FFF2-40B4-BE49-F238E27FC236}">
                <a16:creationId xmlns:a16="http://schemas.microsoft.com/office/drawing/2014/main" id="{4046C8D0-76ED-3B00-31C9-F2EE04525B3F}"/>
              </a:ext>
            </a:extLst>
          </p:cNvPr>
          <p:cNvPicPr>
            <a:picLocks noChangeAspect="1"/>
          </p:cNvPicPr>
          <p:nvPr/>
        </p:nvPicPr>
        <p:blipFill>
          <a:blip r:embed="rId2"/>
          <a:stretch>
            <a:fillRect/>
          </a:stretch>
        </p:blipFill>
        <p:spPr>
          <a:xfrm>
            <a:off x="1333842" y="1596355"/>
            <a:ext cx="6933513" cy="3013131"/>
          </a:xfrm>
          <a:prstGeom prst="rect">
            <a:avLst/>
          </a:prstGeom>
        </p:spPr>
      </p:pic>
      <p:sp>
        <p:nvSpPr>
          <p:cNvPr id="8" name="TextBox 7">
            <a:extLst>
              <a:ext uri="{FF2B5EF4-FFF2-40B4-BE49-F238E27FC236}">
                <a16:creationId xmlns:a16="http://schemas.microsoft.com/office/drawing/2014/main" id="{50C195AF-BD23-DD69-6473-530FFE799585}"/>
              </a:ext>
            </a:extLst>
          </p:cNvPr>
          <p:cNvSpPr txBox="1"/>
          <p:nvPr/>
        </p:nvSpPr>
        <p:spPr>
          <a:xfrm>
            <a:off x="338666" y="4397806"/>
            <a:ext cx="3657601" cy="261610"/>
          </a:xfrm>
          <a:prstGeom prst="rect">
            <a:avLst/>
          </a:prstGeom>
          <a:noFill/>
        </p:spPr>
        <p:txBody>
          <a:bodyPr wrap="square" rtlCol="0">
            <a:spAutoFit/>
          </a:bodyPr>
          <a:lstStyle/>
          <a:p>
            <a:r>
              <a:rPr lang="en-US" sz="1100" dirty="0"/>
              <a:t>Dr. Michael A. Wirth, University of Guelph</a:t>
            </a:r>
          </a:p>
        </p:txBody>
      </p:sp>
    </p:spTree>
    <p:extLst>
      <p:ext uri="{BB962C8B-B14F-4D97-AF65-F5344CB8AC3E}">
        <p14:creationId xmlns:p14="http://schemas.microsoft.com/office/powerpoint/2010/main" val="705622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processing</a:t>
            </a:r>
          </a:p>
        </p:txBody>
      </p:sp>
      <p:sp>
        <p:nvSpPr>
          <p:cNvPr id="5" name="Slide Number Placeholder 4"/>
          <p:cNvSpPr>
            <a:spLocks noGrp="1"/>
          </p:cNvSpPr>
          <p:nvPr>
            <p:ph type="sldNum" sz="quarter" idx="13"/>
          </p:nvPr>
        </p:nvSpPr>
        <p:spPr/>
        <p:txBody>
          <a:bodyPr/>
          <a:lstStyle/>
          <a:p>
            <a:fld id="{AEFAAC5A-9C4F-4278-920D-DF2BAB595749}" type="slidenum">
              <a:rPr lang="en-US" smtClean="0"/>
              <a:pPr/>
              <a:t>17</a:t>
            </a:fld>
            <a:endParaRPr lang="en-US" dirty="0"/>
          </a:p>
        </p:txBody>
      </p:sp>
      <p:sp>
        <p:nvSpPr>
          <p:cNvPr id="11" name="Text Placeholder 2">
            <a:extLst>
              <a:ext uri="{FF2B5EF4-FFF2-40B4-BE49-F238E27FC236}">
                <a16:creationId xmlns:a16="http://schemas.microsoft.com/office/drawing/2014/main" id="{2BD43448-C8BA-3E5C-F319-57406F4A8C57}"/>
              </a:ext>
            </a:extLst>
          </p:cNvPr>
          <p:cNvSpPr>
            <a:spLocks noGrp="1"/>
          </p:cNvSpPr>
          <p:nvPr>
            <p:ph type="body" sz="quarter" idx="12"/>
          </p:nvPr>
        </p:nvSpPr>
        <p:spPr>
          <a:xfrm>
            <a:off x="614149" y="1093059"/>
            <a:ext cx="8372901" cy="390326"/>
          </a:xfrm>
        </p:spPr>
        <p:txBody>
          <a:bodyPr/>
          <a:lstStyle/>
          <a:p>
            <a:r>
              <a:rPr lang="en-US" dirty="0"/>
              <a:t>Skewness</a:t>
            </a:r>
          </a:p>
          <a:p>
            <a:r>
              <a:rPr lang="en-US" dirty="0"/>
              <a:t> </a:t>
            </a:r>
          </a:p>
        </p:txBody>
      </p:sp>
      <p:pic>
        <p:nvPicPr>
          <p:cNvPr id="8" name="Picture 7" descr="Chart, map, scatter chart&#10;&#10;Description automatically generated">
            <a:extLst>
              <a:ext uri="{FF2B5EF4-FFF2-40B4-BE49-F238E27FC236}">
                <a16:creationId xmlns:a16="http://schemas.microsoft.com/office/drawing/2014/main" id="{E3F12E42-8248-6326-D197-BC2A7C8CC135}"/>
              </a:ext>
            </a:extLst>
          </p:cNvPr>
          <p:cNvPicPr>
            <a:picLocks noChangeAspect="1"/>
          </p:cNvPicPr>
          <p:nvPr/>
        </p:nvPicPr>
        <p:blipFill rotWithShape="1">
          <a:blip r:embed="rId2"/>
          <a:srcRect l="22822" t="25679" r="25756" b="23127"/>
          <a:stretch/>
        </p:blipFill>
        <p:spPr>
          <a:xfrm>
            <a:off x="2514600" y="980089"/>
            <a:ext cx="3970867" cy="3708527"/>
          </a:xfrm>
          <a:prstGeom prst="rect">
            <a:avLst/>
          </a:prstGeom>
        </p:spPr>
      </p:pic>
      <p:cxnSp>
        <p:nvCxnSpPr>
          <p:cNvPr id="10" name="Straight Connector 9">
            <a:extLst>
              <a:ext uri="{FF2B5EF4-FFF2-40B4-BE49-F238E27FC236}">
                <a16:creationId xmlns:a16="http://schemas.microsoft.com/office/drawing/2014/main" id="{B393A018-E983-8F8D-8B5A-550D79B3B042}"/>
              </a:ext>
            </a:extLst>
          </p:cNvPr>
          <p:cNvCxnSpPr/>
          <p:nvPr/>
        </p:nvCxnSpPr>
        <p:spPr>
          <a:xfrm>
            <a:off x="1625600" y="2726267"/>
            <a:ext cx="6036733" cy="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12012E4-65AD-3E40-94A6-EA884E46986F}"/>
              </a:ext>
            </a:extLst>
          </p:cNvPr>
          <p:cNvCxnSpPr>
            <a:cxnSpLocks/>
          </p:cNvCxnSpPr>
          <p:nvPr/>
        </p:nvCxnSpPr>
        <p:spPr>
          <a:xfrm flipV="1">
            <a:off x="4500033" y="1081616"/>
            <a:ext cx="0" cy="3016251"/>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0976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Analysis</a:t>
            </a:r>
          </a:p>
        </p:txBody>
      </p:sp>
      <p:sp>
        <p:nvSpPr>
          <p:cNvPr id="5" name="Slide Number Placeholder 4"/>
          <p:cNvSpPr>
            <a:spLocks noGrp="1"/>
          </p:cNvSpPr>
          <p:nvPr>
            <p:ph type="sldNum" sz="quarter" idx="13"/>
          </p:nvPr>
        </p:nvSpPr>
        <p:spPr/>
        <p:txBody>
          <a:bodyPr/>
          <a:lstStyle/>
          <a:p>
            <a:fld id="{AEFAAC5A-9C4F-4278-920D-DF2BAB595749}" type="slidenum">
              <a:rPr lang="en-US" smtClean="0"/>
              <a:pPr/>
              <a:t>18</a:t>
            </a:fld>
            <a:endParaRPr lang="en-US" dirty="0"/>
          </a:p>
        </p:txBody>
      </p:sp>
      <p:sp>
        <p:nvSpPr>
          <p:cNvPr id="9" name="Text Placeholder 2">
            <a:extLst>
              <a:ext uri="{FF2B5EF4-FFF2-40B4-BE49-F238E27FC236}">
                <a16:creationId xmlns:a16="http://schemas.microsoft.com/office/drawing/2014/main" id="{E7B1910A-88ED-0188-C399-C7944D8844AD}"/>
              </a:ext>
            </a:extLst>
          </p:cNvPr>
          <p:cNvSpPr>
            <a:spLocks noGrp="1"/>
          </p:cNvSpPr>
          <p:nvPr>
            <p:ph type="body" sz="quarter" idx="12"/>
          </p:nvPr>
        </p:nvSpPr>
        <p:spPr>
          <a:xfrm>
            <a:off x="614149" y="1468552"/>
            <a:ext cx="8372901" cy="390326"/>
          </a:xfrm>
        </p:spPr>
        <p:txBody>
          <a:bodyPr/>
          <a:lstStyle/>
          <a:p>
            <a:r>
              <a:rPr lang="en-US" dirty="0"/>
              <a:t>Correlation Matrix</a:t>
            </a:r>
          </a:p>
          <a:p>
            <a:endParaRPr lang="en-US" dirty="0"/>
          </a:p>
          <a:p>
            <a:r>
              <a:rPr lang="en-US" dirty="0"/>
              <a:t> </a:t>
            </a:r>
          </a:p>
        </p:txBody>
      </p:sp>
      <p:sp>
        <p:nvSpPr>
          <p:cNvPr id="10" name="TextBox 9">
            <a:extLst>
              <a:ext uri="{FF2B5EF4-FFF2-40B4-BE49-F238E27FC236}">
                <a16:creationId xmlns:a16="http://schemas.microsoft.com/office/drawing/2014/main" id="{3BF93DF0-E8EF-E4D4-F6B0-24CEA99456DC}"/>
              </a:ext>
            </a:extLst>
          </p:cNvPr>
          <p:cNvSpPr txBox="1"/>
          <p:nvPr/>
        </p:nvSpPr>
        <p:spPr>
          <a:xfrm>
            <a:off x="614149" y="2347341"/>
            <a:ext cx="714281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Determines the degree of correlation between the various shape parameters that were found.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Identifies which parameters provide the most information about shape.</a:t>
            </a:r>
          </a:p>
        </p:txBody>
      </p:sp>
    </p:spTree>
    <p:extLst>
      <p:ext uri="{BB962C8B-B14F-4D97-AF65-F5344CB8AC3E}">
        <p14:creationId xmlns:p14="http://schemas.microsoft.com/office/powerpoint/2010/main" val="12813960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p:sp>
        <p:nvSpPr>
          <p:cNvPr id="5" name="Slide Number Placeholder 4"/>
          <p:cNvSpPr>
            <a:spLocks noGrp="1"/>
          </p:cNvSpPr>
          <p:nvPr>
            <p:ph type="sldNum" sz="quarter" idx="13"/>
          </p:nvPr>
        </p:nvSpPr>
        <p:spPr/>
        <p:txBody>
          <a:bodyPr/>
          <a:lstStyle/>
          <a:p>
            <a:fld id="{AEFAAC5A-9C4F-4278-920D-DF2BAB595749}" type="slidenum">
              <a:rPr lang="en-US" smtClean="0"/>
              <a:pPr/>
              <a:t>19</a:t>
            </a:fld>
            <a:endParaRPr lang="en-US" dirty="0"/>
          </a:p>
        </p:txBody>
      </p:sp>
      <p:sp>
        <p:nvSpPr>
          <p:cNvPr id="9" name="Text Placeholder 2">
            <a:extLst>
              <a:ext uri="{FF2B5EF4-FFF2-40B4-BE49-F238E27FC236}">
                <a16:creationId xmlns:a16="http://schemas.microsoft.com/office/drawing/2014/main" id="{E7B1910A-88ED-0188-C399-C7944D8844AD}"/>
              </a:ext>
            </a:extLst>
          </p:cNvPr>
          <p:cNvSpPr>
            <a:spLocks noGrp="1"/>
          </p:cNvSpPr>
          <p:nvPr>
            <p:ph type="body" sz="quarter" idx="12"/>
          </p:nvPr>
        </p:nvSpPr>
        <p:spPr>
          <a:xfrm>
            <a:off x="614149" y="1468552"/>
            <a:ext cx="8372901" cy="390326"/>
          </a:xfrm>
        </p:spPr>
        <p:txBody>
          <a:bodyPr/>
          <a:lstStyle/>
          <a:p>
            <a:r>
              <a:rPr lang="en-US" dirty="0"/>
              <a:t>Clustering</a:t>
            </a:r>
          </a:p>
          <a:p>
            <a:endParaRPr lang="en-US" dirty="0"/>
          </a:p>
          <a:p>
            <a:r>
              <a:rPr lang="en-US" dirty="0"/>
              <a:t> </a:t>
            </a:r>
          </a:p>
        </p:txBody>
      </p:sp>
      <p:sp>
        <p:nvSpPr>
          <p:cNvPr id="10" name="TextBox 9">
            <a:extLst>
              <a:ext uri="{FF2B5EF4-FFF2-40B4-BE49-F238E27FC236}">
                <a16:creationId xmlns:a16="http://schemas.microsoft.com/office/drawing/2014/main" id="{3BF93DF0-E8EF-E4D4-F6B0-24CEA99456DC}"/>
              </a:ext>
            </a:extLst>
          </p:cNvPr>
          <p:cNvSpPr txBox="1"/>
          <p:nvPr/>
        </p:nvSpPr>
        <p:spPr>
          <a:xfrm>
            <a:off x="614149" y="2212429"/>
            <a:ext cx="714281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Cluster the radar images together based on similar shape characteristics. </a:t>
            </a:r>
          </a:p>
          <a:p>
            <a:endParaRPr lang="en-US" dirty="0"/>
          </a:p>
          <a:p>
            <a:pPr marL="285750" indent="-285750">
              <a:buFont typeface="Arial" panose="020B0604020202020204" pitchFamily="34" charset="0"/>
              <a:buChar char="•"/>
            </a:pPr>
            <a:r>
              <a:rPr lang="en-US" dirty="0"/>
              <a:t>Determines whether it is possible to identify and categorize storms by shape automatically.</a:t>
            </a:r>
          </a:p>
        </p:txBody>
      </p:sp>
    </p:spTree>
    <p:extLst>
      <p:ext uri="{BB962C8B-B14F-4D97-AF65-F5344CB8AC3E}">
        <p14:creationId xmlns:p14="http://schemas.microsoft.com/office/powerpoint/2010/main" val="12717512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Background and motivation</a:t>
            </a:r>
          </a:p>
        </p:txBody>
      </p:sp>
    </p:spTree>
    <p:extLst>
      <p:ext uri="{BB962C8B-B14F-4D97-AF65-F5344CB8AC3E}">
        <p14:creationId xmlns:p14="http://schemas.microsoft.com/office/powerpoint/2010/main" val="7043450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Results</a:t>
            </a:r>
          </a:p>
        </p:txBody>
      </p:sp>
    </p:spTree>
    <p:extLst>
      <p:ext uri="{BB962C8B-B14F-4D97-AF65-F5344CB8AC3E}">
        <p14:creationId xmlns:p14="http://schemas.microsoft.com/office/powerpoint/2010/main" val="21101766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547" y="151058"/>
            <a:ext cx="8372901" cy="621711"/>
          </a:xfrm>
        </p:spPr>
        <p:txBody>
          <a:bodyPr/>
          <a:lstStyle/>
          <a:p>
            <a:r>
              <a:rPr lang="en-US" dirty="0"/>
              <a:t>Results</a:t>
            </a:r>
          </a:p>
        </p:txBody>
      </p:sp>
      <p:sp>
        <p:nvSpPr>
          <p:cNvPr id="5" name="Slide Number Placeholder 4"/>
          <p:cNvSpPr>
            <a:spLocks noGrp="1"/>
          </p:cNvSpPr>
          <p:nvPr>
            <p:ph type="sldNum" sz="quarter" idx="13"/>
          </p:nvPr>
        </p:nvSpPr>
        <p:spPr/>
        <p:txBody>
          <a:bodyPr/>
          <a:lstStyle/>
          <a:p>
            <a:fld id="{AEFAAC5A-9C4F-4278-920D-DF2BAB595749}" type="slidenum">
              <a:rPr lang="en-US" smtClean="0"/>
              <a:pPr/>
              <a:t>21</a:t>
            </a:fld>
            <a:endParaRPr lang="en-US" dirty="0"/>
          </a:p>
        </p:txBody>
      </p:sp>
      <p:pic>
        <p:nvPicPr>
          <p:cNvPr id="6" name="Picture 5" descr="A screenshot of a computer&#10;&#10;Description automatically generated with medium confidence">
            <a:extLst>
              <a:ext uri="{FF2B5EF4-FFF2-40B4-BE49-F238E27FC236}">
                <a16:creationId xmlns:a16="http://schemas.microsoft.com/office/drawing/2014/main" id="{88CF3B62-6F10-2985-AF0A-298C24435BA9}"/>
              </a:ext>
            </a:extLst>
          </p:cNvPr>
          <p:cNvPicPr>
            <a:picLocks noChangeAspect="1"/>
          </p:cNvPicPr>
          <p:nvPr/>
        </p:nvPicPr>
        <p:blipFill>
          <a:blip r:embed="rId2"/>
          <a:stretch>
            <a:fillRect/>
          </a:stretch>
        </p:blipFill>
        <p:spPr>
          <a:xfrm>
            <a:off x="1845124" y="0"/>
            <a:ext cx="4996552" cy="5177332"/>
          </a:xfrm>
          <a:prstGeom prst="rect">
            <a:avLst/>
          </a:prstGeom>
        </p:spPr>
      </p:pic>
    </p:spTree>
    <p:extLst>
      <p:ext uri="{BB962C8B-B14F-4D97-AF65-F5344CB8AC3E}">
        <p14:creationId xmlns:p14="http://schemas.microsoft.com/office/powerpoint/2010/main" val="1370587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Clustering</a:t>
            </a:r>
          </a:p>
        </p:txBody>
      </p:sp>
      <p:sp>
        <p:nvSpPr>
          <p:cNvPr id="5" name="Slide Number Placeholder 4"/>
          <p:cNvSpPr>
            <a:spLocks noGrp="1"/>
          </p:cNvSpPr>
          <p:nvPr>
            <p:ph type="sldNum" sz="quarter" idx="13"/>
          </p:nvPr>
        </p:nvSpPr>
        <p:spPr/>
        <p:txBody>
          <a:bodyPr/>
          <a:lstStyle/>
          <a:p>
            <a:fld id="{AEFAAC5A-9C4F-4278-920D-DF2BAB595749}" type="slidenum">
              <a:rPr lang="en-US" smtClean="0"/>
              <a:pPr/>
              <a:t>22</a:t>
            </a:fld>
            <a:endParaRPr lang="en-US" dirty="0"/>
          </a:p>
        </p:txBody>
      </p:sp>
      <p:pic>
        <p:nvPicPr>
          <p:cNvPr id="7" name="Picture 6" descr="Chart, scatter chart&#10;&#10;Description automatically generated">
            <a:extLst>
              <a:ext uri="{FF2B5EF4-FFF2-40B4-BE49-F238E27FC236}">
                <a16:creationId xmlns:a16="http://schemas.microsoft.com/office/drawing/2014/main" id="{618BAE71-4050-3CE0-DE34-9A98269EE8B9}"/>
              </a:ext>
            </a:extLst>
          </p:cNvPr>
          <p:cNvPicPr>
            <a:picLocks noChangeAspect="1"/>
          </p:cNvPicPr>
          <p:nvPr/>
        </p:nvPicPr>
        <p:blipFill>
          <a:blip r:embed="rId2"/>
          <a:stretch>
            <a:fillRect/>
          </a:stretch>
        </p:blipFill>
        <p:spPr>
          <a:xfrm>
            <a:off x="3703731" y="980089"/>
            <a:ext cx="5126371" cy="3730711"/>
          </a:xfrm>
          <a:prstGeom prst="rect">
            <a:avLst/>
          </a:prstGeom>
        </p:spPr>
      </p:pic>
      <p:sp>
        <p:nvSpPr>
          <p:cNvPr id="3" name="TextBox 2">
            <a:extLst>
              <a:ext uri="{FF2B5EF4-FFF2-40B4-BE49-F238E27FC236}">
                <a16:creationId xmlns:a16="http://schemas.microsoft.com/office/drawing/2014/main" id="{7EC2718E-C572-1C18-BB03-007DF2DEA310}"/>
              </a:ext>
            </a:extLst>
          </p:cNvPr>
          <p:cNvSpPr txBox="1"/>
          <p:nvPr/>
        </p:nvSpPr>
        <p:spPr>
          <a:xfrm>
            <a:off x="556260" y="1694587"/>
            <a:ext cx="2895600" cy="1754326"/>
          </a:xfrm>
          <a:prstGeom prst="rect">
            <a:avLst/>
          </a:prstGeom>
          <a:noFill/>
        </p:spPr>
        <p:txBody>
          <a:bodyPr wrap="square" rtlCol="0">
            <a:spAutoFit/>
          </a:bodyPr>
          <a:lstStyle/>
          <a:p>
            <a:r>
              <a:rPr lang="en-US" dirty="0"/>
              <a:t>Principal Component Analysis (PCA) </a:t>
            </a:r>
          </a:p>
          <a:p>
            <a:endParaRPr lang="en-US" dirty="0"/>
          </a:p>
          <a:p>
            <a:r>
              <a:rPr lang="en-US" dirty="0"/>
              <a:t>- Helps to reduce the dimensionality of the dataset. </a:t>
            </a:r>
          </a:p>
        </p:txBody>
      </p:sp>
    </p:spTree>
    <p:extLst>
      <p:ext uri="{BB962C8B-B14F-4D97-AF65-F5344CB8AC3E}">
        <p14:creationId xmlns:p14="http://schemas.microsoft.com/office/powerpoint/2010/main" val="24573955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549" y="101375"/>
            <a:ext cx="8372901" cy="621711"/>
          </a:xfrm>
        </p:spPr>
        <p:txBody>
          <a:bodyPr/>
          <a:lstStyle/>
          <a:p>
            <a:r>
              <a:rPr lang="en-US" dirty="0"/>
              <a:t>Results</a:t>
            </a:r>
          </a:p>
        </p:txBody>
      </p:sp>
      <p:sp>
        <p:nvSpPr>
          <p:cNvPr id="5" name="Slide Number Placeholder 4"/>
          <p:cNvSpPr>
            <a:spLocks noGrp="1"/>
          </p:cNvSpPr>
          <p:nvPr>
            <p:ph type="sldNum" sz="quarter" idx="13"/>
          </p:nvPr>
        </p:nvSpPr>
        <p:spPr/>
        <p:txBody>
          <a:bodyPr/>
          <a:lstStyle/>
          <a:p>
            <a:fld id="{AEFAAC5A-9C4F-4278-920D-DF2BAB595749}" type="slidenum">
              <a:rPr lang="en-US" smtClean="0"/>
              <a:pPr/>
              <a:t>23</a:t>
            </a:fld>
            <a:endParaRPr lang="en-US" dirty="0"/>
          </a:p>
        </p:txBody>
      </p:sp>
      <p:sp>
        <p:nvSpPr>
          <p:cNvPr id="6" name="Text Placeholder 2">
            <a:extLst>
              <a:ext uri="{FF2B5EF4-FFF2-40B4-BE49-F238E27FC236}">
                <a16:creationId xmlns:a16="http://schemas.microsoft.com/office/drawing/2014/main" id="{80FCC83F-B8AC-CD46-AE26-F7C6E2206BFD}"/>
              </a:ext>
            </a:extLst>
          </p:cNvPr>
          <p:cNvSpPr>
            <a:spLocks noGrp="1"/>
          </p:cNvSpPr>
          <p:nvPr>
            <p:ph type="body" sz="quarter" idx="12"/>
          </p:nvPr>
        </p:nvSpPr>
        <p:spPr>
          <a:xfrm>
            <a:off x="385549" y="952085"/>
            <a:ext cx="8372901" cy="390326"/>
          </a:xfrm>
        </p:spPr>
        <p:txBody>
          <a:bodyPr/>
          <a:lstStyle/>
          <a:p>
            <a:r>
              <a:rPr lang="en-US" dirty="0"/>
              <a:t>Cluster 1</a:t>
            </a:r>
          </a:p>
          <a:p>
            <a:endParaRPr lang="en-US" dirty="0"/>
          </a:p>
          <a:p>
            <a:r>
              <a:rPr lang="en-US" dirty="0"/>
              <a:t> </a:t>
            </a:r>
          </a:p>
        </p:txBody>
      </p:sp>
      <p:pic>
        <p:nvPicPr>
          <p:cNvPr id="8" name="Picture 7" descr="Chart, scatter chart&#10;&#10;Description automatically generated">
            <a:extLst>
              <a:ext uri="{FF2B5EF4-FFF2-40B4-BE49-F238E27FC236}">
                <a16:creationId xmlns:a16="http://schemas.microsoft.com/office/drawing/2014/main" id="{BC9F93B8-AC24-2C55-EC8D-37D90E25C701}"/>
              </a:ext>
            </a:extLst>
          </p:cNvPr>
          <p:cNvPicPr>
            <a:picLocks noChangeAspect="1"/>
          </p:cNvPicPr>
          <p:nvPr/>
        </p:nvPicPr>
        <p:blipFill>
          <a:blip r:embed="rId2"/>
          <a:stretch>
            <a:fillRect/>
          </a:stretch>
        </p:blipFill>
        <p:spPr>
          <a:xfrm>
            <a:off x="2212793" y="109842"/>
            <a:ext cx="5266718" cy="4940750"/>
          </a:xfrm>
          <a:prstGeom prst="rect">
            <a:avLst/>
          </a:prstGeom>
        </p:spPr>
      </p:pic>
    </p:spTree>
    <p:extLst>
      <p:ext uri="{BB962C8B-B14F-4D97-AF65-F5344CB8AC3E}">
        <p14:creationId xmlns:p14="http://schemas.microsoft.com/office/powerpoint/2010/main" val="4604444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5" name="Slide Number Placeholder 4"/>
          <p:cNvSpPr>
            <a:spLocks noGrp="1"/>
          </p:cNvSpPr>
          <p:nvPr>
            <p:ph type="sldNum" sz="quarter" idx="13"/>
          </p:nvPr>
        </p:nvSpPr>
        <p:spPr/>
        <p:txBody>
          <a:bodyPr/>
          <a:lstStyle/>
          <a:p>
            <a:fld id="{AEFAAC5A-9C4F-4278-920D-DF2BAB595749}" type="slidenum">
              <a:rPr lang="en-US" smtClean="0"/>
              <a:pPr/>
              <a:t>24</a:t>
            </a:fld>
            <a:endParaRPr lang="en-US" dirty="0"/>
          </a:p>
        </p:txBody>
      </p:sp>
      <p:sp>
        <p:nvSpPr>
          <p:cNvPr id="6" name="Text Placeholder 2">
            <a:extLst>
              <a:ext uri="{FF2B5EF4-FFF2-40B4-BE49-F238E27FC236}">
                <a16:creationId xmlns:a16="http://schemas.microsoft.com/office/drawing/2014/main" id="{80FCC83F-B8AC-CD46-AE26-F7C6E2206BFD}"/>
              </a:ext>
            </a:extLst>
          </p:cNvPr>
          <p:cNvSpPr>
            <a:spLocks noGrp="1"/>
          </p:cNvSpPr>
          <p:nvPr>
            <p:ph type="body" sz="quarter" idx="12"/>
          </p:nvPr>
        </p:nvSpPr>
        <p:spPr>
          <a:xfrm>
            <a:off x="457201" y="1112952"/>
            <a:ext cx="8372901" cy="390326"/>
          </a:xfrm>
        </p:spPr>
        <p:txBody>
          <a:bodyPr/>
          <a:lstStyle/>
          <a:p>
            <a:r>
              <a:rPr lang="en-US" dirty="0"/>
              <a:t>Cluster 2</a:t>
            </a:r>
          </a:p>
          <a:p>
            <a:endParaRPr lang="en-US" dirty="0"/>
          </a:p>
          <a:p>
            <a:r>
              <a:rPr lang="en-US" dirty="0"/>
              <a:t> </a:t>
            </a:r>
          </a:p>
        </p:txBody>
      </p:sp>
      <p:pic>
        <p:nvPicPr>
          <p:cNvPr id="4" name="Picture 3" descr="Chart, scatter chart&#10;&#10;Description automatically generated">
            <a:extLst>
              <a:ext uri="{FF2B5EF4-FFF2-40B4-BE49-F238E27FC236}">
                <a16:creationId xmlns:a16="http://schemas.microsoft.com/office/drawing/2014/main" id="{7CA032C8-A4F4-165C-FD8C-03F8A2BD011F}"/>
              </a:ext>
            </a:extLst>
          </p:cNvPr>
          <p:cNvPicPr>
            <a:picLocks noChangeAspect="1"/>
          </p:cNvPicPr>
          <p:nvPr/>
        </p:nvPicPr>
        <p:blipFill>
          <a:blip r:embed="rId2"/>
          <a:stretch>
            <a:fillRect/>
          </a:stretch>
        </p:blipFill>
        <p:spPr>
          <a:xfrm>
            <a:off x="2108102" y="45895"/>
            <a:ext cx="5384996" cy="5051709"/>
          </a:xfrm>
          <a:prstGeom prst="rect">
            <a:avLst/>
          </a:prstGeom>
        </p:spPr>
      </p:pic>
    </p:spTree>
    <p:extLst>
      <p:ext uri="{BB962C8B-B14F-4D97-AF65-F5344CB8AC3E}">
        <p14:creationId xmlns:p14="http://schemas.microsoft.com/office/powerpoint/2010/main" val="10511656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5" name="Slide Number Placeholder 4"/>
          <p:cNvSpPr>
            <a:spLocks noGrp="1"/>
          </p:cNvSpPr>
          <p:nvPr>
            <p:ph type="sldNum" sz="quarter" idx="13"/>
          </p:nvPr>
        </p:nvSpPr>
        <p:spPr/>
        <p:txBody>
          <a:bodyPr/>
          <a:lstStyle/>
          <a:p>
            <a:fld id="{AEFAAC5A-9C4F-4278-920D-DF2BAB595749}" type="slidenum">
              <a:rPr lang="en-US" smtClean="0"/>
              <a:pPr/>
              <a:t>25</a:t>
            </a:fld>
            <a:endParaRPr lang="en-US" dirty="0"/>
          </a:p>
        </p:txBody>
      </p:sp>
      <p:sp>
        <p:nvSpPr>
          <p:cNvPr id="6" name="Text Placeholder 2">
            <a:extLst>
              <a:ext uri="{FF2B5EF4-FFF2-40B4-BE49-F238E27FC236}">
                <a16:creationId xmlns:a16="http://schemas.microsoft.com/office/drawing/2014/main" id="{80FCC83F-B8AC-CD46-AE26-F7C6E2206BFD}"/>
              </a:ext>
            </a:extLst>
          </p:cNvPr>
          <p:cNvSpPr>
            <a:spLocks noGrp="1"/>
          </p:cNvSpPr>
          <p:nvPr>
            <p:ph type="body" sz="quarter" idx="12"/>
          </p:nvPr>
        </p:nvSpPr>
        <p:spPr>
          <a:xfrm>
            <a:off x="457201" y="1060826"/>
            <a:ext cx="8372901" cy="390326"/>
          </a:xfrm>
        </p:spPr>
        <p:txBody>
          <a:bodyPr/>
          <a:lstStyle/>
          <a:p>
            <a:r>
              <a:rPr lang="en-US" dirty="0"/>
              <a:t>Cluster 3</a:t>
            </a:r>
          </a:p>
          <a:p>
            <a:endParaRPr lang="en-US" dirty="0"/>
          </a:p>
          <a:p>
            <a:r>
              <a:rPr lang="en-US" dirty="0"/>
              <a:t> </a:t>
            </a:r>
          </a:p>
        </p:txBody>
      </p:sp>
      <p:pic>
        <p:nvPicPr>
          <p:cNvPr id="7" name="Picture 6" descr="Chart, scatter chart&#10;&#10;Description automatically generated">
            <a:extLst>
              <a:ext uri="{FF2B5EF4-FFF2-40B4-BE49-F238E27FC236}">
                <a16:creationId xmlns:a16="http://schemas.microsoft.com/office/drawing/2014/main" id="{11B3684D-1DBB-FD7A-EFFC-B11B07F6F42F}"/>
              </a:ext>
            </a:extLst>
          </p:cNvPr>
          <p:cNvPicPr>
            <a:picLocks noChangeAspect="1"/>
          </p:cNvPicPr>
          <p:nvPr/>
        </p:nvPicPr>
        <p:blipFill>
          <a:blip r:embed="rId2"/>
          <a:stretch>
            <a:fillRect/>
          </a:stretch>
        </p:blipFill>
        <p:spPr>
          <a:xfrm>
            <a:off x="2220201" y="82478"/>
            <a:ext cx="5160795" cy="4841384"/>
          </a:xfrm>
          <a:prstGeom prst="rect">
            <a:avLst/>
          </a:prstGeom>
        </p:spPr>
      </p:pic>
    </p:spTree>
    <p:extLst>
      <p:ext uri="{BB962C8B-B14F-4D97-AF65-F5344CB8AC3E}">
        <p14:creationId xmlns:p14="http://schemas.microsoft.com/office/powerpoint/2010/main" val="29858393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p>
        </p:txBody>
      </p:sp>
      <p:sp>
        <p:nvSpPr>
          <p:cNvPr id="5" name="Slide Number Placeholder 4"/>
          <p:cNvSpPr>
            <a:spLocks noGrp="1"/>
          </p:cNvSpPr>
          <p:nvPr>
            <p:ph type="sldNum" sz="quarter" idx="13"/>
          </p:nvPr>
        </p:nvSpPr>
        <p:spPr/>
        <p:txBody>
          <a:bodyPr/>
          <a:lstStyle/>
          <a:p>
            <a:fld id="{AEFAAC5A-9C4F-4278-920D-DF2BAB595749}" type="slidenum">
              <a:rPr lang="en-US" smtClean="0"/>
              <a:pPr/>
              <a:t>26</a:t>
            </a:fld>
            <a:endParaRPr lang="en-US" dirty="0"/>
          </a:p>
        </p:txBody>
      </p:sp>
      <p:sp>
        <p:nvSpPr>
          <p:cNvPr id="6" name="Text Placeholder 2">
            <a:extLst>
              <a:ext uri="{FF2B5EF4-FFF2-40B4-BE49-F238E27FC236}">
                <a16:creationId xmlns:a16="http://schemas.microsoft.com/office/drawing/2014/main" id="{80FCC83F-B8AC-CD46-AE26-F7C6E2206BFD}"/>
              </a:ext>
            </a:extLst>
          </p:cNvPr>
          <p:cNvSpPr>
            <a:spLocks noGrp="1"/>
          </p:cNvSpPr>
          <p:nvPr>
            <p:ph type="body" sz="quarter" idx="12"/>
          </p:nvPr>
        </p:nvSpPr>
        <p:spPr>
          <a:xfrm>
            <a:off x="457201" y="1187409"/>
            <a:ext cx="8372901" cy="390326"/>
          </a:xfrm>
        </p:spPr>
        <p:txBody>
          <a:bodyPr/>
          <a:lstStyle/>
          <a:p>
            <a:r>
              <a:rPr lang="en-US" dirty="0"/>
              <a:t>Cluster 4</a:t>
            </a:r>
          </a:p>
          <a:p>
            <a:endParaRPr lang="en-US" dirty="0"/>
          </a:p>
          <a:p>
            <a:r>
              <a:rPr lang="en-US" dirty="0"/>
              <a:t> </a:t>
            </a:r>
          </a:p>
        </p:txBody>
      </p:sp>
      <p:pic>
        <p:nvPicPr>
          <p:cNvPr id="8" name="Picture 7" descr="Chart, scatter chart&#10;&#10;Description automatically generated">
            <a:extLst>
              <a:ext uri="{FF2B5EF4-FFF2-40B4-BE49-F238E27FC236}">
                <a16:creationId xmlns:a16="http://schemas.microsoft.com/office/drawing/2014/main" id="{C292C035-1A3F-6F8B-AA36-4138AB04BD35}"/>
              </a:ext>
            </a:extLst>
          </p:cNvPr>
          <p:cNvPicPr>
            <a:picLocks noChangeAspect="1"/>
          </p:cNvPicPr>
          <p:nvPr/>
        </p:nvPicPr>
        <p:blipFill>
          <a:blip r:embed="rId2"/>
          <a:stretch>
            <a:fillRect/>
          </a:stretch>
        </p:blipFill>
        <p:spPr>
          <a:xfrm>
            <a:off x="2139690" y="75529"/>
            <a:ext cx="5321819" cy="4992442"/>
          </a:xfrm>
          <a:prstGeom prst="rect">
            <a:avLst/>
          </a:prstGeom>
        </p:spPr>
      </p:pic>
    </p:spTree>
    <p:extLst>
      <p:ext uri="{BB962C8B-B14F-4D97-AF65-F5344CB8AC3E}">
        <p14:creationId xmlns:p14="http://schemas.microsoft.com/office/powerpoint/2010/main" val="7071703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Discussion &amp; Future Applications</a:t>
            </a:r>
          </a:p>
        </p:txBody>
      </p:sp>
    </p:spTree>
    <p:extLst>
      <p:ext uri="{BB962C8B-B14F-4D97-AF65-F5344CB8AC3E}">
        <p14:creationId xmlns:p14="http://schemas.microsoft.com/office/powerpoint/2010/main" val="16847012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Each of the clusters contain radar echoes with their own distinct shapes.</a:t>
            </a:r>
          </a:p>
        </p:txBody>
      </p:sp>
      <p:sp>
        <p:nvSpPr>
          <p:cNvPr id="4" name="Text Placeholder 3"/>
          <p:cNvSpPr>
            <a:spLocks noGrp="1"/>
          </p:cNvSpPr>
          <p:nvPr>
            <p:ph type="body" sz="quarter" idx="12"/>
          </p:nvPr>
        </p:nvSpPr>
        <p:spPr/>
        <p:txBody>
          <a:bodyPr/>
          <a:lstStyle/>
          <a:p>
            <a:r>
              <a:rPr lang="en-US" dirty="0"/>
              <a:t>Results indicate that this technique is feasible!</a:t>
            </a:r>
          </a:p>
        </p:txBody>
      </p:sp>
      <p:sp>
        <p:nvSpPr>
          <p:cNvPr id="5" name="Slide Number Placeholder 4"/>
          <p:cNvSpPr>
            <a:spLocks noGrp="1"/>
          </p:cNvSpPr>
          <p:nvPr>
            <p:ph type="sldNum" sz="quarter" idx="13"/>
          </p:nvPr>
        </p:nvSpPr>
        <p:spPr/>
        <p:txBody>
          <a:bodyPr/>
          <a:lstStyle/>
          <a:p>
            <a:fld id="{AEFAAC5A-9C4F-4278-920D-DF2BAB595749}" type="slidenum">
              <a:rPr lang="en-US" smtClean="0"/>
              <a:pPr/>
              <a:t>28</a:t>
            </a:fld>
            <a:endParaRPr lang="en-US" dirty="0"/>
          </a:p>
        </p:txBody>
      </p:sp>
      <p:pic>
        <p:nvPicPr>
          <p:cNvPr id="7" name="Picture 6" descr="Chart, scatter chart&#10;&#10;Description automatically generated">
            <a:extLst>
              <a:ext uri="{FF2B5EF4-FFF2-40B4-BE49-F238E27FC236}">
                <a16:creationId xmlns:a16="http://schemas.microsoft.com/office/drawing/2014/main" id="{335D564F-3F73-0AB2-0E85-D5827365EBFD}"/>
              </a:ext>
            </a:extLst>
          </p:cNvPr>
          <p:cNvPicPr>
            <a:picLocks noChangeAspect="1"/>
          </p:cNvPicPr>
          <p:nvPr/>
        </p:nvPicPr>
        <p:blipFill rotWithShape="1">
          <a:blip r:embed="rId2"/>
          <a:srcRect l="23808" t="20410" r="21996" b="23880"/>
          <a:stretch/>
        </p:blipFill>
        <p:spPr>
          <a:xfrm>
            <a:off x="457201" y="1925121"/>
            <a:ext cx="2368037" cy="2283532"/>
          </a:xfrm>
          <a:prstGeom prst="rect">
            <a:avLst/>
          </a:prstGeom>
        </p:spPr>
      </p:pic>
      <p:pic>
        <p:nvPicPr>
          <p:cNvPr id="8" name="Picture 7" descr="Chart, scatter chart&#10;&#10;Description automatically generated">
            <a:extLst>
              <a:ext uri="{FF2B5EF4-FFF2-40B4-BE49-F238E27FC236}">
                <a16:creationId xmlns:a16="http://schemas.microsoft.com/office/drawing/2014/main" id="{C72E26A4-A567-0FED-BB46-4E79C931D1DB}"/>
              </a:ext>
            </a:extLst>
          </p:cNvPr>
          <p:cNvPicPr>
            <a:picLocks noChangeAspect="1"/>
          </p:cNvPicPr>
          <p:nvPr/>
        </p:nvPicPr>
        <p:blipFill rotWithShape="1">
          <a:blip r:embed="rId3"/>
          <a:srcRect l="12906" t="20317" r="52608" b="50654"/>
          <a:stretch/>
        </p:blipFill>
        <p:spPr>
          <a:xfrm>
            <a:off x="3231529" y="1864048"/>
            <a:ext cx="2680942" cy="2117043"/>
          </a:xfrm>
          <a:prstGeom prst="rect">
            <a:avLst/>
          </a:prstGeom>
        </p:spPr>
      </p:pic>
      <p:pic>
        <p:nvPicPr>
          <p:cNvPr id="9" name="Picture 8" descr="Chart, scatter chart&#10;&#10;Description automatically generated">
            <a:extLst>
              <a:ext uri="{FF2B5EF4-FFF2-40B4-BE49-F238E27FC236}">
                <a16:creationId xmlns:a16="http://schemas.microsoft.com/office/drawing/2014/main" id="{F70F6DF9-8A89-7DBD-561F-5231810749D4}"/>
              </a:ext>
            </a:extLst>
          </p:cNvPr>
          <p:cNvPicPr>
            <a:picLocks noChangeAspect="1"/>
          </p:cNvPicPr>
          <p:nvPr/>
        </p:nvPicPr>
        <p:blipFill rotWithShape="1">
          <a:blip r:embed="rId4"/>
          <a:srcRect l="17843" t="19933" r="17516" b="48651"/>
          <a:stretch/>
        </p:blipFill>
        <p:spPr>
          <a:xfrm>
            <a:off x="5599566" y="2168798"/>
            <a:ext cx="3306555" cy="1507541"/>
          </a:xfrm>
          <a:prstGeom prst="rect">
            <a:avLst/>
          </a:prstGeom>
        </p:spPr>
      </p:pic>
    </p:spTree>
    <p:extLst>
      <p:ext uri="{BB962C8B-B14F-4D97-AF65-F5344CB8AC3E}">
        <p14:creationId xmlns:p14="http://schemas.microsoft.com/office/powerpoint/2010/main" val="453476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Noise, broken convection, and other cases that need additional consideration skew the results. </a:t>
            </a:r>
          </a:p>
        </p:txBody>
      </p:sp>
      <p:sp>
        <p:nvSpPr>
          <p:cNvPr id="4" name="Text Placeholder 3"/>
          <p:cNvSpPr>
            <a:spLocks noGrp="1"/>
          </p:cNvSpPr>
          <p:nvPr>
            <p:ph type="body" sz="quarter" idx="12"/>
          </p:nvPr>
        </p:nvSpPr>
        <p:spPr/>
        <p:txBody>
          <a:bodyPr/>
          <a:lstStyle/>
          <a:p>
            <a:r>
              <a:rPr lang="en-US" dirty="0"/>
              <a:t>However, this technique needs refinement.</a:t>
            </a:r>
          </a:p>
        </p:txBody>
      </p:sp>
      <p:sp>
        <p:nvSpPr>
          <p:cNvPr id="5" name="Slide Number Placeholder 4"/>
          <p:cNvSpPr>
            <a:spLocks noGrp="1"/>
          </p:cNvSpPr>
          <p:nvPr>
            <p:ph type="sldNum" sz="quarter" idx="13"/>
          </p:nvPr>
        </p:nvSpPr>
        <p:spPr/>
        <p:txBody>
          <a:bodyPr/>
          <a:lstStyle/>
          <a:p>
            <a:fld id="{AEFAAC5A-9C4F-4278-920D-DF2BAB595749}" type="slidenum">
              <a:rPr lang="en-US" smtClean="0"/>
              <a:pPr/>
              <a:t>29</a:t>
            </a:fld>
            <a:endParaRPr lang="en-US" dirty="0"/>
          </a:p>
        </p:txBody>
      </p:sp>
      <p:pic>
        <p:nvPicPr>
          <p:cNvPr id="7" name="Picture 6" descr="Chart, scatter chart&#10;&#10;Description automatically generated">
            <a:extLst>
              <a:ext uri="{FF2B5EF4-FFF2-40B4-BE49-F238E27FC236}">
                <a16:creationId xmlns:a16="http://schemas.microsoft.com/office/drawing/2014/main" id="{335D564F-3F73-0AB2-0E85-D5827365EBFD}"/>
              </a:ext>
            </a:extLst>
          </p:cNvPr>
          <p:cNvPicPr>
            <a:picLocks noChangeAspect="1"/>
          </p:cNvPicPr>
          <p:nvPr/>
        </p:nvPicPr>
        <p:blipFill rotWithShape="1">
          <a:blip r:embed="rId2"/>
          <a:srcRect l="23808" t="20410" r="21996" b="23880"/>
          <a:stretch/>
        </p:blipFill>
        <p:spPr>
          <a:xfrm>
            <a:off x="457201" y="2054661"/>
            <a:ext cx="2368037" cy="2283532"/>
          </a:xfrm>
          <a:prstGeom prst="rect">
            <a:avLst/>
          </a:prstGeom>
        </p:spPr>
      </p:pic>
      <p:pic>
        <p:nvPicPr>
          <p:cNvPr id="8" name="Picture 7" descr="Chart, scatter chart&#10;&#10;Description automatically generated">
            <a:extLst>
              <a:ext uri="{FF2B5EF4-FFF2-40B4-BE49-F238E27FC236}">
                <a16:creationId xmlns:a16="http://schemas.microsoft.com/office/drawing/2014/main" id="{C72E26A4-A567-0FED-BB46-4E79C931D1DB}"/>
              </a:ext>
            </a:extLst>
          </p:cNvPr>
          <p:cNvPicPr>
            <a:picLocks noChangeAspect="1"/>
          </p:cNvPicPr>
          <p:nvPr/>
        </p:nvPicPr>
        <p:blipFill rotWithShape="1">
          <a:blip r:embed="rId3"/>
          <a:srcRect l="12906" t="20317" r="52608" b="50654"/>
          <a:stretch/>
        </p:blipFill>
        <p:spPr>
          <a:xfrm>
            <a:off x="3231529" y="2004690"/>
            <a:ext cx="2680942" cy="2117043"/>
          </a:xfrm>
          <a:prstGeom prst="rect">
            <a:avLst/>
          </a:prstGeom>
        </p:spPr>
      </p:pic>
      <p:pic>
        <p:nvPicPr>
          <p:cNvPr id="9" name="Picture 8" descr="Chart, scatter chart&#10;&#10;Description automatically generated">
            <a:extLst>
              <a:ext uri="{FF2B5EF4-FFF2-40B4-BE49-F238E27FC236}">
                <a16:creationId xmlns:a16="http://schemas.microsoft.com/office/drawing/2014/main" id="{F70F6DF9-8A89-7DBD-561F-5231810749D4}"/>
              </a:ext>
            </a:extLst>
          </p:cNvPr>
          <p:cNvPicPr>
            <a:picLocks noChangeAspect="1"/>
          </p:cNvPicPr>
          <p:nvPr/>
        </p:nvPicPr>
        <p:blipFill rotWithShape="1">
          <a:blip r:embed="rId4"/>
          <a:srcRect l="17843" t="19933" r="17516" b="48651"/>
          <a:stretch/>
        </p:blipFill>
        <p:spPr>
          <a:xfrm>
            <a:off x="5599566" y="2054661"/>
            <a:ext cx="3306555" cy="1507541"/>
          </a:xfrm>
          <a:prstGeom prst="rect">
            <a:avLst/>
          </a:prstGeom>
        </p:spPr>
      </p:pic>
    </p:spTree>
    <p:extLst>
      <p:ext uri="{BB962C8B-B14F-4D97-AF65-F5344CB8AC3E}">
        <p14:creationId xmlns:p14="http://schemas.microsoft.com/office/powerpoint/2010/main" val="13809222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9A7D-4B4F-D03C-6333-9703ABBB52F5}"/>
              </a:ext>
            </a:extLst>
          </p:cNvPr>
          <p:cNvSpPr>
            <a:spLocks noGrp="1"/>
          </p:cNvSpPr>
          <p:nvPr>
            <p:ph type="title"/>
          </p:nvPr>
        </p:nvSpPr>
        <p:spPr/>
        <p:txBody>
          <a:bodyPr/>
          <a:lstStyle/>
          <a:p>
            <a:r>
              <a:rPr lang="en-US" dirty="0"/>
              <a:t>Background</a:t>
            </a:r>
          </a:p>
        </p:txBody>
      </p:sp>
      <p:sp>
        <p:nvSpPr>
          <p:cNvPr id="3" name="Text Placeholder 2">
            <a:extLst>
              <a:ext uri="{FF2B5EF4-FFF2-40B4-BE49-F238E27FC236}">
                <a16:creationId xmlns:a16="http://schemas.microsoft.com/office/drawing/2014/main" id="{A81C28D0-2C74-85D7-661E-EF6E2B764E4E}"/>
              </a:ext>
            </a:extLst>
          </p:cNvPr>
          <p:cNvSpPr>
            <a:spLocks noGrp="1"/>
          </p:cNvSpPr>
          <p:nvPr>
            <p:ph type="body" sz="quarter" idx="12"/>
          </p:nvPr>
        </p:nvSpPr>
        <p:spPr>
          <a:xfrm>
            <a:off x="457200" y="1259279"/>
            <a:ext cx="8372901" cy="374786"/>
          </a:xfrm>
        </p:spPr>
        <p:txBody>
          <a:bodyPr/>
          <a:lstStyle/>
          <a:p>
            <a:r>
              <a:rPr lang="en-US" dirty="0"/>
              <a:t>Why study storm shape (morphology)?</a:t>
            </a:r>
          </a:p>
          <a:p>
            <a:endParaRPr lang="en-US" dirty="0"/>
          </a:p>
        </p:txBody>
      </p:sp>
      <p:sp>
        <p:nvSpPr>
          <p:cNvPr id="4" name="Slide Number Placeholder 3">
            <a:extLst>
              <a:ext uri="{FF2B5EF4-FFF2-40B4-BE49-F238E27FC236}">
                <a16:creationId xmlns:a16="http://schemas.microsoft.com/office/drawing/2014/main" id="{3528CA17-B380-D3AE-797E-5826714D1610}"/>
              </a:ext>
            </a:extLst>
          </p:cNvPr>
          <p:cNvSpPr>
            <a:spLocks noGrp="1"/>
          </p:cNvSpPr>
          <p:nvPr>
            <p:ph type="sldNum" sz="quarter" idx="13"/>
          </p:nvPr>
        </p:nvSpPr>
        <p:spPr/>
        <p:txBody>
          <a:bodyPr/>
          <a:lstStyle/>
          <a:p>
            <a:fld id="{AEFAAC5A-9C4F-4278-920D-DF2BAB595749}" type="slidenum">
              <a:rPr lang="en-US" smtClean="0"/>
              <a:pPr/>
              <a:t>3</a:t>
            </a:fld>
            <a:endParaRPr lang="en-US" dirty="0"/>
          </a:p>
        </p:txBody>
      </p:sp>
      <p:sp>
        <p:nvSpPr>
          <p:cNvPr id="5" name="TextBox 4">
            <a:extLst>
              <a:ext uri="{FF2B5EF4-FFF2-40B4-BE49-F238E27FC236}">
                <a16:creationId xmlns:a16="http://schemas.microsoft.com/office/drawing/2014/main" id="{4B5CBA55-C8BA-F8E9-868C-D2B1D7EC9880}"/>
              </a:ext>
            </a:extLst>
          </p:cNvPr>
          <p:cNvSpPr txBox="1"/>
          <p:nvPr/>
        </p:nvSpPr>
        <p:spPr>
          <a:xfrm>
            <a:off x="517161" y="2032108"/>
            <a:ext cx="6940446" cy="1754326"/>
          </a:xfrm>
          <a:prstGeom prst="rect">
            <a:avLst/>
          </a:prstGeom>
          <a:noFill/>
        </p:spPr>
        <p:txBody>
          <a:bodyPr wrap="square" rtlCol="0">
            <a:spAutoFit/>
          </a:bodyPr>
          <a:lstStyle/>
          <a:p>
            <a:r>
              <a:rPr lang="en-US" dirty="0"/>
              <a:t>Provides key information about:</a:t>
            </a:r>
          </a:p>
          <a:p>
            <a:endParaRPr lang="en-US" dirty="0"/>
          </a:p>
          <a:p>
            <a:pPr marL="285750" indent="-285750">
              <a:buFontTx/>
              <a:buChar char="-"/>
            </a:pPr>
            <a:r>
              <a:rPr lang="en-US" dirty="0"/>
              <a:t>Dynamics that influence a storm’s development, evolution, and behavior.</a:t>
            </a:r>
          </a:p>
          <a:p>
            <a:endParaRPr lang="en-US" dirty="0"/>
          </a:p>
          <a:p>
            <a:pPr marL="285750" indent="-285750">
              <a:buFontTx/>
              <a:buChar char="-"/>
            </a:pPr>
            <a:r>
              <a:rPr lang="en-US" dirty="0"/>
              <a:t>A storm’s influence on its surrounding environment.</a:t>
            </a:r>
          </a:p>
        </p:txBody>
      </p:sp>
    </p:spTree>
    <p:extLst>
      <p:ext uri="{BB962C8B-B14F-4D97-AF65-F5344CB8AC3E}">
        <p14:creationId xmlns:p14="http://schemas.microsoft.com/office/powerpoint/2010/main" val="32813313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applications</a:t>
            </a:r>
          </a:p>
        </p:txBody>
      </p:sp>
      <p:sp>
        <p:nvSpPr>
          <p:cNvPr id="5" name="Slide Number Placeholder 4"/>
          <p:cNvSpPr>
            <a:spLocks noGrp="1"/>
          </p:cNvSpPr>
          <p:nvPr>
            <p:ph type="sldNum" sz="quarter" idx="13"/>
          </p:nvPr>
        </p:nvSpPr>
        <p:spPr/>
        <p:txBody>
          <a:bodyPr/>
          <a:lstStyle/>
          <a:p>
            <a:fld id="{AEFAAC5A-9C4F-4278-920D-DF2BAB595749}" type="slidenum">
              <a:rPr lang="en-US" smtClean="0"/>
              <a:pPr/>
              <a:t>30</a:t>
            </a:fld>
            <a:endParaRPr lang="en-US" dirty="0"/>
          </a:p>
        </p:txBody>
      </p:sp>
      <p:sp>
        <p:nvSpPr>
          <p:cNvPr id="7" name="TextBox 6">
            <a:extLst>
              <a:ext uri="{FF2B5EF4-FFF2-40B4-BE49-F238E27FC236}">
                <a16:creationId xmlns:a16="http://schemas.microsoft.com/office/drawing/2014/main" id="{B52C95B9-184B-82AA-CCC0-42AB18E1122A}"/>
              </a:ext>
            </a:extLst>
          </p:cNvPr>
          <p:cNvSpPr txBox="1"/>
          <p:nvPr/>
        </p:nvSpPr>
        <p:spPr>
          <a:xfrm>
            <a:off x="1756410" y="1375974"/>
            <a:ext cx="6088380" cy="1477328"/>
          </a:xfrm>
          <a:prstGeom prst="rect">
            <a:avLst/>
          </a:prstGeom>
          <a:noFill/>
        </p:spPr>
        <p:txBody>
          <a:bodyPr wrap="square" rtlCol="0">
            <a:spAutoFit/>
          </a:bodyPr>
          <a:lstStyle/>
          <a:p>
            <a:r>
              <a:rPr lang="en-US" dirty="0"/>
              <a:t>Provide a database of classifications of convective systems to the U.S. Department of Energy Atmospheric Radiation Measurement (ARM) user facility.</a:t>
            </a:r>
          </a:p>
          <a:p>
            <a:endParaRPr lang="en-US" dirty="0"/>
          </a:p>
          <a:p>
            <a:endParaRPr lang="en-US" dirty="0"/>
          </a:p>
        </p:txBody>
      </p:sp>
      <p:pic>
        <p:nvPicPr>
          <p:cNvPr id="1030" name="Picture 6" descr="Atmospheric Radiation Measurement Climate Research Facility">
            <a:extLst>
              <a:ext uri="{FF2B5EF4-FFF2-40B4-BE49-F238E27FC236}">
                <a16:creationId xmlns:a16="http://schemas.microsoft.com/office/drawing/2014/main" id="{3BAEB07C-E803-58FA-E8EF-AEF9B33F7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0465" y="2810828"/>
            <a:ext cx="200025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6872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applications</a:t>
            </a:r>
          </a:p>
        </p:txBody>
      </p:sp>
      <p:sp>
        <p:nvSpPr>
          <p:cNvPr id="5" name="Slide Number Placeholder 4"/>
          <p:cNvSpPr>
            <a:spLocks noGrp="1"/>
          </p:cNvSpPr>
          <p:nvPr>
            <p:ph type="sldNum" sz="quarter" idx="13"/>
          </p:nvPr>
        </p:nvSpPr>
        <p:spPr/>
        <p:txBody>
          <a:bodyPr/>
          <a:lstStyle/>
          <a:p>
            <a:fld id="{AEFAAC5A-9C4F-4278-920D-DF2BAB595749}" type="slidenum">
              <a:rPr lang="en-US" smtClean="0"/>
              <a:pPr/>
              <a:t>31</a:t>
            </a:fld>
            <a:endParaRPr lang="en-US" dirty="0"/>
          </a:p>
        </p:txBody>
      </p:sp>
      <p:sp>
        <p:nvSpPr>
          <p:cNvPr id="7" name="TextBox 6">
            <a:extLst>
              <a:ext uri="{FF2B5EF4-FFF2-40B4-BE49-F238E27FC236}">
                <a16:creationId xmlns:a16="http://schemas.microsoft.com/office/drawing/2014/main" id="{B52C95B9-184B-82AA-CCC0-42AB18E1122A}"/>
              </a:ext>
            </a:extLst>
          </p:cNvPr>
          <p:cNvSpPr txBox="1"/>
          <p:nvPr/>
        </p:nvSpPr>
        <p:spPr>
          <a:xfrm>
            <a:off x="1527810" y="1694587"/>
            <a:ext cx="6088380" cy="1477328"/>
          </a:xfrm>
          <a:prstGeom prst="rect">
            <a:avLst/>
          </a:prstGeom>
          <a:noFill/>
        </p:spPr>
        <p:txBody>
          <a:bodyPr wrap="square" rtlCol="0">
            <a:spAutoFit/>
          </a:bodyPr>
          <a:lstStyle/>
          <a:p>
            <a:r>
              <a:rPr lang="en-US" sz="2400" dirty="0"/>
              <a:t>Develop a Python package that can perform automated morphological analysis of convective systems.</a:t>
            </a:r>
            <a:endParaRPr lang="en-US" dirty="0"/>
          </a:p>
          <a:p>
            <a:endParaRPr lang="en-US" dirty="0"/>
          </a:p>
        </p:txBody>
      </p:sp>
    </p:spTree>
    <p:extLst>
      <p:ext uri="{BB962C8B-B14F-4D97-AF65-F5344CB8AC3E}">
        <p14:creationId xmlns:p14="http://schemas.microsoft.com/office/powerpoint/2010/main" val="36933720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Final Thoughts</a:t>
            </a:r>
          </a:p>
        </p:txBody>
      </p:sp>
    </p:spTree>
    <p:extLst>
      <p:ext uri="{BB962C8B-B14F-4D97-AF65-F5344CB8AC3E}">
        <p14:creationId xmlns:p14="http://schemas.microsoft.com/office/powerpoint/2010/main" val="6331212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thoughts</a:t>
            </a:r>
          </a:p>
        </p:txBody>
      </p:sp>
      <p:sp>
        <p:nvSpPr>
          <p:cNvPr id="5" name="Slide Number Placeholder 4"/>
          <p:cNvSpPr>
            <a:spLocks noGrp="1"/>
          </p:cNvSpPr>
          <p:nvPr>
            <p:ph type="sldNum" sz="quarter" idx="13"/>
          </p:nvPr>
        </p:nvSpPr>
        <p:spPr/>
        <p:txBody>
          <a:bodyPr/>
          <a:lstStyle/>
          <a:p>
            <a:fld id="{AEFAAC5A-9C4F-4278-920D-DF2BAB595749}" type="slidenum">
              <a:rPr lang="en-US" smtClean="0"/>
              <a:pPr/>
              <a:t>33</a:t>
            </a:fld>
            <a:endParaRPr lang="en-US" dirty="0"/>
          </a:p>
        </p:txBody>
      </p:sp>
      <p:sp>
        <p:nvSpPr>
          <p:cNvPr id="6" name="Text Placeholder 2">
            <a:extLst>
              <a:ext uri="{FF2B5EF4-FFF2-40B4-BE49-F238E27FC236}">
                <a16:creationId xmlns:a16="http://schemas.microsoft.com/office/drawing/2014/main" id="{AFE9AB9D-E440-CA53-CAA3-4A482085CAAB}"/>
              </a:ext>
            </a:extLst>
          </p:cNvPr>
          <p:cNvSpPr>
            <a:spLocks noGrp="1"/>
          </p:cNvSpPr>
          <p:nvPr>
            <p:ph type="body" sz="quarter" idx="12"/>
          </p:nvPr>
        </p:nvSpPr>
        <p:spPr>
          <a:xfrm>
            <a:off x="614149" y="1495209"/>
            <a:ext cx="8372901" cy="390326"/>
          </a:xfrm>
        </p:spPr>
        <p:txBody>
          <a:bodyPr/>
          <a:lstStyle/>
          <a:p>
            <a:r>
              <a:rPr lang="en-US" dirty="0"/>
              <a:t>Is the automated analysis of storm morphology a feasible technique?</a:t>
            </a:r>
          </a:p>
          <a:p>
            <a:endParaRPr lang="en-US" dirty="0"/>
          </a:p>
          <a:p>
            <a:r>
              <a:rPr lang="en-US" dirty="0"/>
              <a:t> </a:t>
            </a:r>
          </a:p>
        </p:txBody>
      </p:sp>
      <p:sp>
        <p:nvSpPr>
          <p:cNvPr id="3" name="TextBox 2">
            <a:extLst>
              <a:ext uri="{FF2B5EF4-FFF2-40B4-BE49-F238E27FC236}">
                <a16:creationId xmlns:a16="http://schemas.microsoft.com/office/drawing/2014/main" id="{578C9AE4-A4A5-66B8-16FA-2603DF2D5DEA}"/>
              </a:ext>
            </a:extLst>
          </p:cNvPr>
          <p:cNvSpPr txBox="1"/>
          <p:nvPr/>
        </p:nvSpPr>
        <p:spPr>
          <a:xfrm>
            <a:off x="614149" y="1907288"/>
            <a:ext cx="6576060" cy="369332"/>
          </a:xfrm>
          <a:prstGeom prst="rect">
            <a:avLst/>
          </a:prstGeom>
          <a:noFill/>
        </p:spPr>
        <p:txBody>
          <a:bodyPr wrap="square" rtlCol="0">
            <a:spAutoFit/>
          </a:bodyPr>
          <a:lstStyle/>
          <a:p>
            <a:r>
              <a:rPr lang="en-US" dirty="0"/>
              <a:t>Though this process needs refinement, yes! </a:t>
            </a:r>
          </a:p>
        </p:txBody>
      </p:sp>
      <p:sp>
        <p:nvSpPr>
          <p:cNvPr id="8" name="TextBox 7">
            <a:extLst>
              <a:ext uri="{FF2B5EF4-FFF2-40B4-BE49-F238E27FC236}">
                <a16:creationId xmlns:a16="http://schemas.microsoft.com/office/drawing/2014/main" id="{6639D2F0-42DF-5637-FF58-BB6714BB7458}"/>
              </a:ext>
            </a:extLst>
          </p:cNvPr>
          <p:cNvSpPr txBox="1"/>
          <p:nvPr/>
        </p:nvSpPr>
        <p:spPr>
          <a:xfrm>
            <a:off x="685800" y="3086865"/>
            <a:ext cx="8069580" cy="923330"/>
          </a:xfrm>
          <a:prstGeom prst="rect">
            <a:avLst/>
          </a:prstGeom>
          <a:noFill/>
        </p:spPr>
        <p:txBody>
          <a:bodyPr wrap="square">
            <a:spAutoFit/>
          </a:bodyPr>
          <a:lstStyle/>
          <a:p>
            <a:endParaRPr lang="en-US" dirty="0"/>
          </a:p>
          <a:p>
            <a:r>
              <a:rPr lang="en-US" dirty="0"/>
              <a:t>This method can help to improve the accuracy of weather and climate models.   </a:t>
            </a:r>
          </a:p>
        </p:txBody>
      </p:sp>
      <p:sp>
        <p:nvSpPr>
          <p:cNvPr id="11" name="Text Placeholder 2">
            <a:extLst>
              <a:ext uri="{FF2B5EF4-FFF2-40B4-BE49-F238E27FC236}">
                <a16:creationId xmlns:a16="http://schemas.microsoft.com/office/drawing/2014/main" id="{39F27E07-7293-2856-0160-B190006DEF04}"/>
              </a:ext>
            </a:extLst>
          </p:cNvPr>
          <p:cNvSpPr txBox="1">
            <a:spLocks/>
          </p:cNvSpPr>
          <p:nvPr/>
        </p:nvSpPr>
        <p:spPr>
          <a:xfrm>
            <a:off x="685800" y="2945692"/>
            <a:ext cx="8372901" cy="390326"/>
          </a:xfrm>
          <a:prstGeom prst="rect">
            <a:avLst/>
          </a:prstGeom>
        </p:spPr>
        <p:txBody>
          <a:bodyPr vert="horz" lIns="0" tIns="0" rIns="0" bIns="0" rtlCol="0">
            <a:noAutofit/>
          </a:bodyPr>
          <a:lstStyle>
            <a:lvl1pPr marL="0" indent="0" algn="l" defTabSz="457200" rtl="0" eaLnBrk="1" latinLnBrk="0" hangingPunct="1">
              <a:lnSpc>
                <a:spcPct val="90000"/>
              </a:lnSpc>
              <a:spcBef>
                <a:spcPts val="0"/>
              </a:spcBef>
              <a:spcAft>
                <a:spcPts val="0"/>
              </a:spcAft>
              <a:buFont typeface="Wingdings" pitchFamily="2" charset="2"/>
              <a:buNone/>
              <a:defRPr sz="2000" b="1" kern="1200" baseline="0">
                <a:solidFill>
                  <a:schemeClr val="accent2"/>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Impact</a:t>
            </a:r>
          </a:p>
          <a:p>
            <a:endParaRPr lang="en-US" dirty="0"/>
          </a:p>
          <a:p>
            <a:r>
              <a:rPr lang="en-US" dirty="0"/>
              <a:t> </a:t>
            </a:r>
          </a:p>
        </p:txBody>
      </p:sp>
    </p:spTree>
    <p:extLst>
      <p:ext uri="{BB962C8B-B14F-4D97-AF65-F5344CB8AC3E}">
        <p14:creationId xmlns:p14="http://schemas.microsoft.com/office/powerpoint/2010/main" val="26245975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Thank you</a:t>
            </a:r>
          </a:p>
        </p:txBody>
      </p:sp>
      <p:sp>
        <p:nvSpPr>
          <p:cNvPr id="4" name="Text Placeholder 3">
            <a:extLst>
              <a:ext uri="{FF2B5EF4-FFF2-40B4-BE49-F238E27FC236}">
                <a16:creationId xmlns:a16="http://schemas.microsoft.com/office/drawing/2014/main" id="{3F401E89-6DEF-07D0-47DC-BDCE0F1DB953}"/>
              </a:ext>
            </a:extLst>
          </p:cNvPr>
          <p:cNvSpPr txBox="1">
            <a:spLocks/>
          </p:cNvSpPr>
          <p:nvPr/>
        </p:nvSpPr>
        <p:spPr>
          <a:xfrm>
            <a:off x="438612" y="3226765"/>
            <a:ext cx="3980988" cy="956615"/>
          </a:xfrm>
          <a:prstGeom prst="rect">
            <a:avLst/>
          </a:prstGeom>
        </p:spPr>
        <p:txBody>
          <a:bodyPr vert="horz" lIns="0" tIns="0" rIns="0" bIns="0" rtlCol="0" anchor="b">
            <a:noAutofit/>
          </a:bodyPr>
          <a:lstStyle>
            <a:lvl1pPr marL="0" indent="0" algn="l" defTabSz="1625279" rtl="0" eaLnBrk="1" latinLnBrk="0" hangingPunct="1">
              <a:spcBef>
                <a:spcPts val="0"/>
              </a:spcBef>
              <a:spcAft>
                <a:spcPts val="0"/>
              </a:spcAft>
              <a:buFont typeface="Wingdings" pitchFamily="2" charset="2"/>
              <a:buNone/>
              <a:defRPr sz="3600" b="1" i="1" kern="1200" baseline="0">
                <a:solidFill>
                  <a:schemeClr val="tx1">
                    <a:lumMod val="50000"/>
                  </a:schemeClr>
                </a:solidFill>
                <a:latin typeface="+mn-lt"/>
                <a:ea typeface="+mn-ea"/>
                <a:cs typeface="+mn-cs"/>
              </a:defRPr>
            </a:lvl1pPr>
            <a:lvl2pPr marL="1010153" indent="0" algn="l" defTabSz="1625279" rtl="0" eaLnBrk="1" latinLnBrk="0" hangingPunct="1">
              <a:spcBef>
                <a:spcPts val="0"/>
              </a:spcBef>
              <a:spcAft>
                <a:spcPts val="0"/>
              </a:spcAft>
              <a:buFont typeface="Arial"/>
              <a:buNone/>
              <a:defRPr sz="3600" b="1" kern="1200">
                <a:solidFill>
                  <a:schemeClr val="tx1">
                    <a:lumMod val="50000"/>
                  </a:schemeClr>
                </a:solidFill>
                <a:latin typeface="+mn-lt"/>
                <a:ea typeface="+mn-ea"/>
                <a:cs typeface="+mn-cs"/>
              </a:defRPr>
            </a:lvl2pPr>
            <a:lvl3pPr marL="2189603" indent="0" algn="l" defTabSz="1625279" rtl="0" eaLnBrk="1" latinLnBrk="0" hangingPunct="1">
              <a:spcBef>
                <a:spcPts val="0"/>
              </a:spcBef>
              <a:spcAft>
                <a:spcPts val="0"/>
              </a:spcAft>
              <a:buFont typeface="Arial"/>
              <a:buNone/>
              <a:defRPr sz="3600" b="1" kern="1200">
                <a:solidFill>
                  <a:schemeClr val="tx1">
                    <a:lumMod val="50000"/>
                  </a:schemeClr>
                </a:solidFill>
                <a:latin typeface="+mn-lt"/>
                <a:ea typeface="+mn-ea"/>
                <a:cs typeface="+mn-cs"/>
              </a:defRPr>
            </a:lvl3pPr>
            <a:lvl4pPr marL="3256194" indent="0" algn="l" defTabSz="1625279" rtl="0" eaLnBrk="1" latinLnBrk="0" hangingPunct="1">
              <a:spcBef>
                <a:spcPts val="0"/>
              </a:spcBef>
              <a:spcAft>
                <a:spcPts val="0"/>
              </a:spcAft>
              <a:buFont typeface="Arial"/>
              <a:buNone/>
              <a:defRPr sz="3600" b="1" kern="1200">
                <a:solidFill>
                  <a:schemeClr val="tx1">
                    <a:lumMod val="50000"/>
                  </a:schemeClr>
                </a:solidFill>
                <a:latin typeface="+mn-lt"/>
                <a:ea typeface="+mn-ea"/>
                <a:cs typeface="+mn-cs"/>
              </a:defRPr>
            </a:lvl4pPr>
            <a:lvl5pPr marL="4266347" indent="0" algn="l" defTabSz="1625279" rtl="0" eaLnBrk="1" latinLnBrk="0" hangingPunct="1">
              <a:spcBef>
                <a:spcPts val="0"/>
              </a:spcBef>
              <a:spcAft>
                <a:spcPts val="0"/>
              </a:spcAft>
              <a:buFont typeface="Arial"/>
              <a:buNone/>
              <a:defRPr sz="3600" b="1" kern="1200">
                <a:solidFill>
                  <a:schemeClr val="tx1">
                    <a:lumMod val="50000"/>
                  </a:schemeClr>
                </a:solidFill>
                <a:latin typeface="+mn-lt"/>
                <a:ea typeface="+mn-ea"/>
                <a:cs typeface="+mn-cs"/>
              </a:defRPr>
            </a:lvl5pPr>
            <a:lvl6pPr marL="8939020" indent="-812636" algn="l" defTabSz="1625279" rtl="0" eaLnBrk="1" latinLnBrk="0" hangingPunct="1">
              <a:spcBef>
                <a:spcPct val="20000"/>
              </a:spcBef>
              <a:buFont typeface="Arial"/>
              <a:buChar char="•"/>
              <a:defRPr sz="7100" kern="1200">
                <a:solidFill>
                  <a:schemeClr val="tx1"/>
                </a:solidFill>
                <a:latin typeface="+mn-lt"/>
                <a:ea typeface="+mn-ea"/>
                <a:cs typeface="+mn-cs"/>
              </a:defRPr>
            </a:lvl6pPr>
            <a:lvl7pPr marL="10564295" indent="-812636" algn="l" defTabSz="1625279" rtl="0" eaLnBrk="1" latinLnBrk="0" hangingPunct="1">
              <a:spcBef>
                <a:spcPct val="20000"/>
              </a:spcBef>
              <a:buFont typeface="Arial"/>
              <a:buChar char="•"/>
              <a:defRPr sz="7100" kern="1200">
                <a:solidFill>
                  <a:schemeClr val="tx1"/>
                </a:solidFill>
                <a:latin typeface="+mn-lt"/>
                <a:ea typeface="+mn-ea"/>
                <a:cs typeface="+mn-cs"/>
              </a:defRPr>
            </a:lvl7pPr>
            <a:lvl8pPr marL="12189574" indent="-812636" algn="l" defTabSz="1625279" rtl="0" eaLnBrk="1" latinLnBrk="0" hangingPunct="1">
              <a:spcBef>
                <a:spcPct val="20000"/>
              </a:spcBef>
              <a:buFont typeface="Arial"/>
              <a:buChar char="•"/>
              <a:defRPr sz="7100" kern="1200">
                <a:solidFill>
                  <a:schemeClr val="tx1"/>
                </a:solidFill>
                <a:latin typeface="+mn-lt"/>
                <a:ea typeface="+mn-ea"/>
                <a:cs typeface="+mn-cs"/>
              </a:defRPr>
            </a:lvl8pPr>
            <a:lvl9pPr marL="13814849" indent="-812636" algn="l" defTabSz="1625279" rtl="0" eaLnBrk="1" latinLnBrk="0" hangingPunct="1">
              <a:spcBef>
                <a:spcPct val="20000"/>
              </a:spcBef>
              <a:buFont typeface="Arial"/>
              <a:buChar char="•"/>
              <a:defRPr sz="7100" kern="1200">
                <a:solidFill>
                  <a:schemeClr val="tx1"/>
                </a:solidFill>
                <a:latin typeface="+mn-lt"/>
                <a:ea typeface="+mn-ea"/>
                <a:cs typeface="+mn-cs"/>
              </a:defRPr>
            </a:lvl9pPr>
          </a:lstStyle>
          <a:p>
            <a:pPr>
              <a:lnSpc>
                <a:spcPct val="107000"/>
              </a:lnSpc>
              <a:spcAft>
                <a:spcPts val="800"/>
              </a:spcAft>
            </a:pPr>
            <a:r>
              <a:rPr lang="en-US" sz="1400" b="0" i="0" dirty="0">
                <a:solidFill>
                  <a:schemeClr val="bg1"/>
                </a:solidFill>
                <a:effectLst/>
                <a:latin typeface="+mj-lt"/>
                <a:cs typeface="Times New Roman" panose="02020603050405020304" pitchFamily="18" charset="0"/>
              </a:rPr>
              <a:t>This work was supported in part by the U.S. Department of Energy, Office of Science, Office of Workforce Development for Teachers and Scientists (WDTS) under the Science Undergraduate Laboratory Internships (SULI) program. Special thanks to my mentors, Robert Jackson and Bhupendra Raut for all their support. </a:t>
            </a:r>
            <a:endParaRPr lang="en-US" sz="2800" i="0" spc="-150" dirty="0">
              <a:solidFill>
                <a:schemeClr val="bg1"/>
              </a:solidFill>
              <a:latin typeface="+mj-lt"/>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05FC440-664D-2BCA-4587-9DED0BB8C35E}"/>
              </a:ext>
            </a:extLst>
          </p:cNvPr>
          <p:cNvSpPr txBox="1"/>
          <p:nvPr/>
        </p:nvSpPr>
        <p:spPr>
          <a:xfrm>
            <a:off x="5684520" y="3147364"/>
            <a:ext cx="3688080" cy="923330"/>
          </a:xfrm>
          <a:prstGeom prst="rect">
            <a:avLst/>
          </a:prstGeom>
          <a:noFill/>
        </p:spPr>
        <p:txBody>
          <a:bodyPr wrap="square" rtlCol="0">
            <a:spAutoFit/>
          </a:bodyPr>
          <a:lstStyle/>
          <a:p>
            <a:r>
              <a:rPr lang="en-US" dirty="0">
                <a:solidFill>
                  <a:schemeClr val="bg1"/>
                </a:solidFill>
              </a:rPr>
              <a:t>maggiezoerner@gmail.com</a:t>
            </a:r>
          </a:p>
          <a:p>
            <a:r>
              <a:rPr lang="en-US" dirty="0">
                <a:solidFill>
                  <a:schemeClr val="bg1"/>
                </a:solidFill>
              </a:rPr>
              <a:t>linkedin.com/in/maggiezoerner</a:t>
            </a:r>
          </a:p>
          <a:p>
            <a:r>
              <a:rPr lang="en-US" dirty="0">
                <a:solidFill>
                  <a:schemeClr val="bg1"/>
                </a:solidFill>
              </a:rPr>
              <a:t>github.com/m-zoerner</a:t>
            </a:r>
          </a:p>
        </p:txBody>
      </p:sp>
      <p:sp>
        <p:nvSpPr>
          <p:cNvPr id="6" name="Rectangle 1">
            <a:extLst>
              <a:ext uri="{FF2B5EF4-FFF2-40B4-BE49-F238E27FC236}">
                <a16:creationId xmlns:a16="http://schemas.microsoft.com/office/drawing/2014/main" id="{274F7DBF-AB16-55DC-88D8-21FE8F10658F}"/>
              </a:ext>
            </a:extLst>
          </p:cNvPr>
          <p:cNvSpPr>
            <a:spLocks noChangeArrowheads="1"/>
          </p:cNvSpPr>
          <p:nvPr/>
        </p:nvSpPr>
        <p:spPr bwMode="auto">
          <a:xfrm>
            <a:off x="0" y="-276999"/>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5526C007-123F-AA49-D212-86F326FC89A6}"/>
              </a:ext>
            </a:extLst>
          </p:cNvPr>
          <p:cNvSpPr>
            <a:spLocks noChangeArrowheads="1"/>
          </p:cNvSpPr>
          <p:nvPr/>
        </p:nvSpPr>
        <p:spPr bwMode="auto">
          <a:xfrm>
            <a:off x="152400" y="-124599"/>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D8C8B2A1-F02C-DC08-8933-1DB1AFD6951F}"/>
              </a:ext>
            </a:extLst>
          </p:cNvPr>
          <p:cNvSpPr txBox="1"/>
          <p:nvPr/>
        </p:nvSpPr>
        <p:spPr>
          <a:xfrm>
            <a:off x="5400177" y="2725787"/>
            <a:ext cx="2385060" cy="369332"/>
          </a:xfrm>
          <a:prstGeom prst="rect">
            <a:avLst/>
          </a:prstGeom>
          <a:noFill/>
        </p:spPr>
        <p:txBody>
          <a:bodyPr wrap="square" rtlCol="0">
            <a:spAutoFit/>
          </a:bodyPr>
          <a:lstStyle/>
          <a:p>
            <a:r>
              <a:rPr lang="en-US" dirty="0">
                <a:solidFill>
                  <a:schemeClr val="bg1"/>
                </a:solidFill>
              </a:rPr>
              <a:t>Contact:</a:t>
            </a:r>
          </a:p>
        </p:txBody>
      </p:sp>
      <p:pic>
        <p:nvPicPr>
          <p:cNvPr id="2053" name="Picture 5">
            <a:extLst>
              <a:ext uri="{FF2B5EF4-FFF2-40B4-BE49-F238E27FC236}">
                <a16:creationId xmlns:a16="http://schemas.microsoft.com/office/drawing/2014/main" id="{C9897FE6-0BE4-6BFC-888D-2CC9D04786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4170" y="3234510"/>
            <a:ext cx="260350" cy="26035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a:extLst>
              <a:ext uri="{FF2B5EF4-FFF2-40B4-BE49-F238E27FC236}">
                <a16:creationId xmlns:a16="http://schemas.microsoft.com/office/drawing/2014/main" id="{1800DB33-524C-26C1-DFD1-49EAD596F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177" y="3452839"/>
            <a:ext cx="308336" cy="308336"/>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a:extLst>
              <a:ext uri="{FF2B5EF4-FFF2-40B4-BE49-F238E27FC236}">
                <a16:creationId xmlns:a16="http://schemas.microsoft.com/office/drawing/2014/main" id="{4DEA391A-BA1E-5572-C758-323F81B00A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0177" y="3716511"/>
            <a:ext cx="308336" cy="308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3342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9A7D-4B4F-D03C-6333-9703ABBB52F5}"/>
              </a:ext>
            </a:extLst>
          </p:cNvPr>
          <p:cNvSpPr>
            <a:spLocks noGrp="1"/>
          </p:cNvSpPr>
          <p:nvPr>
            <p:ph type="title"/>
          </p:nvPr>
        </p:nvSpPr>
        <p:spPr/>
        <p:txBody>
          <a:bodyPr/>
          <a:lstStyle/>
          <a:p>
            <a:r>
              <a:rPr lang="en-US" dirty="0"/>
              <a:t>Background</a:t>
            </a:r>
          </a:p>
        </p:txBody>
      </p:sp>
      <p:sp>
        <p:nvSpPr>
          <p:cNvPr id="3" name="Text Placeholder 2">
            <a:extLst>
              <a:ext uri="{FF2B5EF4-FFF2-40B4-BE49-F238E27FC236}">
                <a16:creationId xmlns:a16="http://schemas.microsoft.com/office/drawing/2014/main" id="{A81C28D0-2C74-85D7-661E-EF6E2B764E4E}"/>
              </a:ext>
            </a:extLst>
          </p:cNvPr>
          <p:cNvSpPr>
            <a:spLocks noGrp="1"/>
          </p:cNvSpPr>
          <p:nvPr>
            <p:ph type="body" sz="quarter" idx="12"/>
          </p:nvPr>
        </p:nvSpPr>
        <p:spPr>
          <a:xfrm>
            <a:off x="457200" y="1124446"/>
            <a:ext cx="8372901" cy="374786"/>
          </a:xfrm>
        </p:spPr>
        <p:txBody>
          <a:bodyPr/>
          <a:lstStyle/>
          <a:p>
            <a:r>
              <a:rPr lang="en-US" dirty="0"/>
              <a:t>Why study storm shape?</a:t>
            </a:r>
          </a:p>
          <a:p>
            <a:endParaRPr lang="en-US" dirty="0"/>
          </a:p>
        </p:txBody>
      </p:sp>
      <p:sp>
        <p:nvSpPr>
          <p:cNvPr id="4" name="Slide Number Placeholder 3">
            <a:extLst>
              <a:ext uri="{FF2B5EF4-FFF2-40B4-BE49-F238E27FC236}">
                <a16:creationId xmlns:a16="http://schemas.microsoft.com/office/drawing/2014/main" id="{3528CA17-B380-D3AE-797E-5826714D1610}"/>
              </a:ext>
            </a:extLst>
          </p:cNvPr>
          <p:cNvSpPr>
            <a:spLocks noGrp="1"/>
          </p:cNvSpPr>
          <p:nvPr>
            <p:ph type="sldNum" sz="quarter" idx="13"/>
          </p:nvPr>
        </p:nvSpPr>
        <p:spPr/>
        <p:txBody>
          <a:bodyPr/>
          <a:lstStyle/>
          <a:p>
            <a:fld id="{AEFAAC5A-9C4F-4278-920D-DF2BAB595749}" type="slidenum">
              <a:rPr lang="en-US" smtClean="0"/>
              <a:pPr/>
              <a:t>4</a:t>
            </a:fld>
            <a:endParaRPr lang="en-US" dirty="0"/>
          </a:p>
        </p:txBody>
      </p:sp>
      <p:pic>
        <p:nvPicPr>
          <p:cNvPr id="1026" name="Picture 2" descr="June 18th, 2010 Bow Echoes">
            <a:extLst>
              <a:ext uri="{FF2B5EF4-FFF2-40B4-BE49-F238E27FC236}">
                <a16:creationId xmlns:a16="http://schemas.microsoft.com/office/drawing/2014/main" id="{65821DBC-A55F-0B54-E5CC-D484BA9518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609" y="1609646"/>
            <a:ext cx="2913979" cy="282550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5CAA569-C1FC-D7B1-A949-9289055FDCE8}"/>
              </a:ext>
            </a:extLst>
          </p:cNvPr>
          <p:cNvSpPr txBox="1"/>
          <p:nvPr/>
        </p:nvSpPr>
        <p:spPr>
          <a:xfrm>
            <a:off x="457200" y="4498598"/>
            <a:ext cx="3133235" cy="553998"/>
          </a:xfrm>
          <a:prstGeom prst="rect">
            <a:avLst/>
          </a:prstGeom>
          <a:noFill/>
        </p:spPr>
        <p:txBody>
          <a:bodyPr wrap="square" rtlCol="0">
            <a:spAutoFit/>
          </a:bodyPr>
          <a:lstStyle/>
          <a:p>
            <a:r>
              <a:rPr lang="en-US" sz="1200" dirty="0"/>
              <a:t>Images: National Weather Service</a:t>
            </a:r>
          </a:p>
          <a:p>
            <a:endParaRPr lang="en-US" dirty="0"/>
          </a:p>
        </p:txBody>
      </p:sp>
      <p:pic>
        <p:nvPicPr>
          <p:cNvPr id="1028" name="Picture 4" descr="Tornadic Supercell May 5th, 2019">
            <a:extLst>
              <a:ext uri="{FF2B5EF4-FFF2-40B4-BE49-F238E27FC236}">
                <a16:creationId xmlns:a16="http://schemas.microsoft.com/office/drawing/2014/main" id="{94CA0A43-07F0-6F05-215E-5410DAF1C0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0437"/>
          <a:stretch/>
        </p:blipFill>
        <p:spPr bwMode="auto">
          <a:xfrm>
            <a:off x="5085413" y="678758"/>
            <a:ext cx="2978841" cy="3756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0943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9A7D-4B4F-D03C-6333-9703ABBB52F5}"/>
              </a:ext>
            </a:extLst>
          </p:cNvPr>
          <p:cNvSpPr>
            <a:spLocks noGrp="1"/>
          </p:cNvSpPr>
          <p:nvPr>
            <p:ph type="title"/>
          </p:nvPr>
        </p:nvSpPr>
        <p:spPr/>
        <p:txBody>
          <a:bodyPr/>
          <a:lstStyle/>
          <a:p>
            <a:r>
              <a:rPr lang="en-US" dirty="0"/>
              <a:t>Background</a:t>
            </a:r>
          </a:p>
        </p:txBody>
      </p:sp>
      <p:sp>
        <p:nvSpPr>
          <p:cNvPr id="3" name="Text Placeholder 2">
            <a:extLst>
              <a:ext uri="{FF2B5EF4-FFF2-40B4-BE49-F238E27FC236}">
                <a16:creationId xmlns:a16="http://schemas.microsoft.com/office/drawing/2014/main" id="{A81C28D0-2C74-85D7-661E-EF6E2B764E4E}"/>
              </a:ext>
            </a:extLst>
          </p:cNvPr>
          <p:cNvSpPr>
            <a:spLocks noGrp="1"/>
          </p:cNvSpPr>
          <p:nvPr>
            <p:ph type="body" sz="quarter" idx="12"/>
          </p:nvPr>
        </p:nvSpPr>
        <p:spPr>
          <a:xfrm>
            <a:off x="457200" y="1259279"/>
            <a:ext cx="8372901" cy="374786"/>
          </a:xfrm>
        </p:spPr>
        <p:txBody>
          <a:bodyPr/>
          <a:lstStyle/>
          <a:p>
            <a:r>
              <a:rPr lang="en-US" dirty="0"/>
              <a:t>Current numerical prediction models have deficiencies representing storm morphology.</a:t>
            </a:r>
          </a:p>
        </p:txBody>
      </p:sp>
      <p:sp>
        <p:nvSpPr>
          <p:cNvPr id="4" name="Slide Number Placeholder 3">
            <a:extLst>
              <a:ext uri="{FF2B5EF4-FFF2-40B4-BE49-F238E27FC236}">
                <a16:creationId xmlns:a16="http://schemas.microsoft.com/office/drawing/2014/main" id="{3528CA17-B380-D3AE-797E-5826714D1610}"/>
              </a:ext>
            </a:extLst>
          </p:cNvPr>
          <p:cNvSpPr>
            <a:spLocks noGrp="1"/>
          </p:cNvSpPr>
          <p:nvPr>
            <p:ph type="sldNum" sz="quarter" idx="13"/>
          </p:nvPr>
        </p:nvSpPr>
        <p:spPr/>
        <p:txBody>
          <a:bodyPr/>
          <a:lstStyle/>
          <a:p>
            <a:fld id="{AEFAAC5A-9C4F-4278-920D-DF2BAB595749}" type="slidenum">
              <a:rPr lang="en-US" smtClean="0"/>
              <a:pPr/>
              <a:t>5</a:t>
            </a:fld>
            <a:endParaRPr lang="en-US" dirty="0"/>
          </a:p>
        </p:txBody>
      </p:sp>
      <p:sp>
        <p:nvSpPr>
          <p:cNvPr id="6" name="TextBox 5">
            <a:extLst>
              <a:ext uri="{FF2B5EF4-FFF2-40B4-BE49-F238E27FC236}">
                <a16:creationId xmlns:a16="http://schemas.microsoft.com/office/drawing/2014/main" id="{2DBCF012-E2BD-C427-A752-850FDF1A0180}"/>
              </a:ext>
            </a:extLst>
          </p:cNvPr>
          <p:cNvSpPr txBox="1"/>
          <p:nvPr/>
        </p:nvSpPr>
        <p:spPr>
          <a:xfrm>
            <a:off x="614597" y="2113613"/>
            <a:ext cx="7307705" cy="1477328"/>
          </a:xfrm>
          <a:prstGeom prst="rect">
            <a:avLst/>
          </a:prstGeom>
          <a:noFill/>
        </p:spPr>
        <p:txBody>
          <a:bodyPr wrap="square" rtlCol="0">
            <a:spAutoFit/>
          </a:bodyPr>
          <a:lstStyle/>
          <a:p>
            <a:r>
              <a:rPr lang="en-US" dirty="0"/>
              <a:t>Leads to:</a:t>
            </a:r>
          </a:p>
          <a:p>
            <a:endParaRPr lang="en-US" dirty="0"/>
          </a:p>
          <a:p>
            <a:pPr marL="285750" indent="-285750">
              <a:buFontTx/>
              <a:buChar char="-"/>
            </a:pPr>
            <a:r>
              <a:rPr lang="en-US" dirty="0"/>
              <a:t>Uncertainty in forecasts</a:t>
            </a:r>
          </a:p>
          <a:p>
            <a:endParaRPr lang="en-US" dirty="0"/>
          </a:p>
          <a:p>
            <a:pPr marL="285750" indent="-285750">
              <a:buFontTx/>
              <a:buChar char="-"/>
            </a:pPr>
            <a:r>
              <a:rPr lang="en-US" dirty="0"/>
              <a:t>A need for an improvement in the models</a:t>
            </a:r>
          </a:p>
        </p:txBody>
      </p:sp>
    </p:spTree>
    <p:extLst>
      <p:ext uri="{BB962C8B-B14F-4D97-AF65-F5344CB8AC3E}">
        <p14:creationId xmlns:p14="http://schemas.microsoft.com/office/powerpoint/2010/main" val="10618764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9A7D-4B4F-D03C-6333-9703ABBB52F5}"/>
              </a:ext>
            </a:extLst>
          </p:cNvPr>
          <p:cNvSpPr>
            <a:spLocks noGrp="1"/>
          </p:cNvSpPr>
          <p:nvPr>
            <p:ph type="title"/>
          </p:nvPr>
        </p:nvSpPr>
        <p:spPr/>
        <p:txBody>
          <a:bodyPr/>
          <a:lstStyle/>
          <a:p>
            <a:r>
              <a:rPr lang="en-US" dirty="0"/>
              <a:t>Background</a:t>
            </a:r>
          </a:p>
        </p:txBody>
      </p:sp>
      <p:sp>
        <p:nvSpPr>
          <p:cNvPr id="3" name="Text Placeholder 2">
            <a:extLst>
              <a:ext uri="{FF2B5EF4-FFF2-40B4-BE49-F238E27FC236}">
                <a16:creationId xmlns:a16="http://schemas.microsoft.com/office/drawing/2014/main" id="{A81C28D0-2C74-85D7-661E-EF6E2B764E4E}"/>
              </a:ext>
            </a:extLst>
          </p:cNvPr>
          <p:cNvSpPr>
            <a:spLocks noGrp="1"/>
          </p:cNvSpPr>
          <p:nvPr>
            <p:ph type="body" sz="quarter" idx="12"/>
          </p:nvPr>
        </p:nvSpPr>
        <p:spPr>
          <a:xfrm>
            <a:off x="457200" y="1259279"/>
            <a:ext cx="8372901" cy="374786"/>
          </a:xfrm>
        </p:spPr>
        <p:txBody>
          <a:bodyPr/>
          <a:lstStyle/>
          <a:p>
            <a:r>
              <a:rPr lang="en-US" dirty="0"/>
              <a:t>Current morphological analyses include:</a:t>
            </a:r>
          </a:p>
        </p:txBody>
      </p:sp>
      <p:sp>
        <p:nvSpPr>
          <p:cNvPr id="4" name="Slide Number Placeholder 3">
            <a:extLst>
              <a:ext uri="{FF2B5EF4-FFF2-40B4-BE49-F238E27FC236}">
                <a16:creationId xmlns:a16="http://schemas.microsoft.com/office/drawing/2014/main" id="{3528CA17-B380-D3AE-797E-5826714D1610}"/>
              </a:ext>
            </a:extLst>
          </p:cNvPr>
          <p:cNvSpPr>
            <a:spLocks noGrp="1"/>
          </p:cNvSpPr>
          <p:nvPr>
            <p:ph type="sldNum" sz="quarter" idx="13"/>
          </p:nvPr>
        </p:nvSpPr>
        <p:spPr/>
        <p:txBody>
          <a:bodyPr/>
          <a:lstStyle/>
          <a:p>
            <a:fld id="{AEFAAC5A-9C4F-4278-920D-DF2BAB595749}" type="slidenum">
              <a:rPr lang="en-US" smtClean="0"/>
              <a:pPr/>
              <a:t>6</a:t>
            </a:fld>
            <a:endParaRPr lang="en-US" dirty="0"/>
          </a:p>
        </p:txBody>
      </p:sp>
      <p:sp>
        <p:nvSpPr>
          <p:cNvPr id="5" name="TextBox 4">
            <a:extLst>
              <a:ext uri="{FF2B5EF4-FFF2-40B4-BE49-F238E27FC236}">
                <a16:creationId xmlns:a16="http://schemas.microsoft.com/office/drawing/2014/main" id="{7DD306AD-F534-BEAE-9CFF-C89714B32021}"/>
              </a:ext>
            </a:extLst>
          </p:cNvPr>
          <p:cNvSpPr txBox="1"/>
          <p:nvPr/>
        </p:nvSpPr>
        <p:spPr>
          <a:xfrm>
            <a:off x="1100666" y="2110085"/>
            <a:ext cx="75692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Manual classification based on appearance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Classification based on a single parameter (ratio of major/minor axes)</a:t>
            </a:r>
          </a:p>
        </p:txBody>
      </p:sp>
      <p:sp>
        <p:nvSpPr>
          <p:cNvPr id="7" name="Text Placeholder 2">
            <a:extLst>
              <a:ext uri="{FF2B5EF4-FFF2-40B4-BE49-F238E27FC236}">
                <a16:creationId xmlns:a16="http://schemas.microsoft.com/office/drawing/2014/main" id="{082C11A3-CA93-B5F9-8006-5FF8E1BB606F}"/>
              </a:ext>
            </a:extLst>
          </p:cNvPr>
          <p:cNvSpPr txBox="1">
            <a:spLocks/>
          </p:cNvSpPr>
          <p:nvPr/>
        </p:nvSpPr>
        <p:spPr>
          <a:xfrm>
            <a:off x="614149" y="3509435"/>
            <a:ext cx="8372901" cy="374786"/>
          </a:xfrm>
          <a:prstGeom prst="rect">
            <a:avLst/>
          </a:prstGeom>
        </p:spPr>
        <p:txBody>
          <a:bodyPr vert="horz" lIns="0" tIns="0" rIns="0" bIns="0" rtlCol="0">
            <a:noAutofit/>
          </a:bodyPr>
          <a:lstStyle>
            <a:lvl1pPr marL="0" indent="0" algn="l" defTabSz="457200" rtl="0" eaLnBrk="1" latinLnBrk="0" hangingPunct="1">
              <a:lnSpc>
                <a:spcPct val="90000"/>
              </a:lnSpc>
              <a:spcBef>
                <a:spcPts val="0"/>
              </a:spcBef>
              <a:spcAft>
                <a:spcPts val="0"/>
              </a:spcAft>
              <a:buFont typeface="Wingdings" pitchFamily="2" charset="2"/>
              <a:buNone/>
              <a:defRPr sz="2000" b="1" kern="1200" baseline="0">
                <a:solidFill>
                  <a:srgbClr val="0065A2"/>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These techniques do not adequately represent a storm’s shape characteristics. </a:t>
            </a:r>
          </a:p>
        </p:txBody>
      </p:sp>
    </p:spTree>
    <p:extLst>
      <p:ext uri="{BB962C8B-B14F-4D97-AF65-F5344CB8AC3E}">
        <p14:creationId xmlns:p14="http://schemas.microsoft.com/office/powerpoint/2010/main" val="35075230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9A7D-4B4F-D03C-6333-9703ABBB52F5}"/>
              </a:ext>
            </a:extLst>
          </p:cNvPr>
          <p:cNvSpPr>
            <a:spLocks noGrp="1"/>
          </p:cNvSpPr>
          <p:nvPr>
            <p:ph type="title"/>
          </p:nvPr>
        </p:nvSpPr>
        <p:spPr/>
        <p:txBody>
          <a:bodyPr/>
          <a:lstStyle/>
          <a:p>
            <a:r>
              <a:rPr lang="en-US" dirty="0"/>
              <a:t>Motivation</a:t>
            </a:r>
          </a:p>
        </p:txBody>
      </p:sp>
      <p:sp>
        <p:nvSpPr>
          <p:cNvPr id="3" name="Text Placeholder 2">
            <a:extLst>
              <a:ext uri="{FF2B5EF4-FFF2-40B4-BE49-F238E27FC236}">
                <a16:creationId xmlns:a16="http://schemas.microsoft.com/office/drawing/2014/main" id="{A81C28D0-2C74-85D7-661E-EF6E2B764E4E}"/>
              </a:ext>
            </a:extLst>
          </p:cNvPr>
          <p:cNvSpPr>
            <a:spLocks noGrp="1"/>
          </p:cNvSpPr>
          <p:nvPr>
            <p:ph type="body" sz="quarter" idx="12"/>
          </p:nvPr>
        </p:nvSpPr>
        <p:spPr>
          <a:xfrm>
            <a:off x="614149" y="1468552"/>
            <a:ext cx="8372901" cy="390326"/>
          </a:xfrm>
        </p:spPr>
        <p:txBody>
          <a:bodyPr/>
          <a:lstStyle/>
          <a:p>
            <a:pPr algn="ctr"/>
            <a:r>
              <a:rPr lang="en-US" dirty="0"/>
              <a:t>Is the automated analysis of storm morphology a feasible technique?</a:t>
            </a:r>
          </a:p>
          <a:p>
            <a:endParaRPr lang="en-US" dirty="0"/>
          </a:p>
          <a:p>
            <a:r>
              <a:rPr lang="en-US" dirty="0"/>
              <a:t> </a:t>
            </a:r>
          </a:p>
        </p:txBody>
      </p:sp>
      <p:sp>
        <p:nvSpPr>
          <p:cNvPr id="4" name="Slide Number Placeholder 3">
            <a:extLst>
              <a:ext uri="{FF2B5EF4-FFF2-40B4-BE49-F238E27FC236}">
                <a16:creationId xmlns:a16="http://schemas.microsoft.com/office/drawing/2014/main" id="{3528CA17-B380-D3AE-797E-5826714D1610}"/>
              </a:ext>
            </a:extLst>
          </p:cNvPr>
          <p:cNvSpPr>
            <a:spLocks noGrp="1"/>
          </p:cNvSpPr>
          <p:nvPr>
            <p:ph type="sldNum" sz="quarter" idx="13"/>
          </p:nvPr>
        </p:nvSpPr>
        <p:spPr/>
        <p:txBody>
          <a:bodyPr/>
          <a:lstStyle/>
          <a:p>
            <a:fld id="{AEFAAC5A-9C4F-4278-920D-DF2BAB595749}" type="slidenum">
              <a:rPr lang="en-US" smtClean="0"/>
              <a:pPr/>
              <a:t>7</a:t>
            </a:fld>
            <a:endParaRPr lang="en-US" dirty="0"/>
          </a:p>
        </p:txBody>
      </p:sp>
      <p:sp>
        <p:nvSpPr>
          <p:cNvPr id="5" name="TextBox 4">
            <a:extLst>
              <a:ext uri="{FF2B5EF4-FFF2-40B4-BE49-F238E27FC236}">
                <a16:creationId xmlns:a16="http://schemas.microsoft.com/office/drawing/2014/main" id="{734A0085-94CF-143D-AAB0-0184E16EF5AC}"/>
              </a:ext>
            </a:extLst>
          </p:cNvPr>
          <p:cNvSpPr txBox="1"/>
          <p:nvPr/>
        </p:nvSpPr>
        <p:spPr>
          <a:xfrm>
            <a:off x="385548" y="2571750"/>
            <a:ext cx="8372901" cy="1938992"/>
          </a:xfrm>
          <a:prstGeom prst="rect">
            <a:avLst/>
          </a:prstGeom>
          <a:noFill/>
        </p:spPr>
        <p:txBody>
          <a:bodyPr wrap="square" rtlCol="0">
            <a:spAutoFit/>
          </a:bodyPr>
          <a:lstStyle/>
          <a:p>
            <a:pPr algn="ctr"/>
            <a:r>
              <a:rPr lang="en-US" sz="2000" dirty="0"/>
              <a:t>We want to apply machine learning to improve the accuracy at which storm morphology is predicted. </a:t>
            </a:r>
          </a:p>
          <a:p>
            <a:pPr algn="ctr"/>
            <a:endParaRPr lang="en-US" sz="2000" dirty="0"/>
          </a:p>
          <a:p>
            <a:pPr algn="ctr"/>
            <a:r>
              <a:rPr lang="en-US" sz="2000" dirty="0"/>
              <a:t>Morphological parameters quantify the shape characteristics of binary objects in images making it possible to objectively classify and analyze the shapes.</a:t>
            </a:r>
          </a:p>
        </p:txBody>
      </p:sp>
    </p:spTree>
    <p:extLst>
      <p:ext uri="{BB962C8B-B14F-4D97-AF65-F5344CB8AC3E}">
        <p14:creationId xmlns:p14="http://schemas.microsoft.com/office/powerpoint/2010/main" val="38543275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methods</a:t>
            </a:r>
          </a:p>
        </p:txBody>
      </p:sp>
    </p:spTree>
    <p:extLst>
      <p:ext uri="{BB962C8B-B14F-4D97-AF65-F5344CB8AC3E}">
        <p14:creationId xmlns:p14="http://schemas.microsoft.com/office/powerpoint/2010/main" val="1423911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processing</a:t>
            </a:r>
          </a:p>
        </p:txBody>
      </p:sp>
      <p:pic>
        <p:nvPicPr>
          <p:cNvPr id="7" name="Content Placeholder 6" descr="Chart, map&#10;&#10;Description automatically generated with medium confidence">
            <a:extLst>
              <a:ext uri="{FF2B5EF4-FFF2-40B4-BE49-F238E27FC236}">
                <a16:creationId xmlns:a16="http://schemas.microsoft.com/office/drawing/2014/main" id="{4218E1FC-490E-0D7F-40A5-1FFED110AE66}"/>
              </a:ext>
            </a:extLst>
          </p:cNvPr>
          <p:cNvPicPr>
            <a:picLocks noGrp="1" noChangeAspect="1"/>
          </p:cNvPicPr>
          <p:nvPr>
            <p:ph idx="1"/>
          </p:nvPr>
        </p:nvPicPr>
        <p:blipFill>
          <a:blip r:embed="rId2"/>
          <a:stretch>
            <a:fillRect/>
          </a:stretch>
        </p:blipFill>
        <p:spPr>
          <a:xfrm>
            <a:off x="4638810" y="362783"/>
            <a:ext cx="4505190" cy="4218370"/>
          </a:xfrm>
        </p:spPr>
      </p:pic>
      <p:sp>
        <p:nvSpPr>
          <p:cNvPr id="5" name="Slide Number Placeholder 4"/>
          <p:cNvSpPr>
            <a:spLocks noGrp="1"/>
          </p:cNvSpPr>
          <p:nvPr>
            <p:ph type="sldNum" sz="quarter" idx="13"/>
          </p:nvPr>
        </p:nvSpPr>
        <p:spPr/>
        <p:txBody>
          <a:bodyPr/>
          <a:lstStyle/>
          <a:p>
            <a:fld id="{AEFAAC5A-9C4F-4278-920D-DF2BAB595749}" type="slidenum">
              <a:rPr lang="en-US" smtClean="0"/>
              <a:pPr/>
              <a:t>9</a:t>
            </a:fld>
            <a:endParaRPr lang="en-US" dirty="0"/>
          </a:p>
        </p:txBody>
      </p:sp>
      <p:sp>
        <p:nvSpPr>
          <p:cNvPr id="8" name="TextBox 7">
            <a:extLst>
              <a:ext uri="{FF2B5EF4-FFF2-40B4-BE49-F238E27FC236}">
                <a16:creationId xmlns:a16="http://schemas.microsoft.com/office/drawing/2014/main" id="{6FC2B488-3BB8-0383-5E50-70411A2575B1}"/>
              </a:ext>
            </a:extLst>
          </p:cNvPr>
          <p:cNvSpPr txBox="1"/>
          <p:nvPr/>
        </p:nvSpPr>
        <p:spPr>
          <a:xfrm>
            <a:off x="376306" y="1417588"/>
            <a:ext cx="434339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Reflectivity scans from NWS Next Generation Weather Radar (NEXRAD) via Amazon Web Services</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Using the Python ARM Radar Toolkit (</a:t>
            </a:r>
            <a:r>
              <a:rPr lang="en-US" dirty="0" err="1"/>
              <a:t>Py</a:t>
            </a:r>
            <a:r>
              <a:rPr lang="en-US" dirty="0"/>
              <a:t>-ART) to map the data on a cartesian grid</a:t>
            </a:r>
          </a:p>
        </p:txBody>
      </p:sp>
    </p:spTree>
    <p:extLst>
      <p:ext uri="{BB962C8B-B14F-4D97-AF65-F5344CB8AC3E}">
        <p14:creationId xmlns:p14="http://schemas.microsoft.com/office/powerpoint/2010/main" val="36048088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presentation_16x9">
  <a:themeElements>
    <a:clrScheme name="Argonne General Purpose Template">
      <a:dk1>
        <a:srgbClr val="47484A"/>
      </a:dk1>
      <a:lt1>
        <a:srgbClr val="FFFFFF"/>
      </a:lt1>
      <a:dk2>
        <a:srgbClr val="0082CA"/>
      </a:dk2>
      <a:lt2>
        <a:srgbClr val="ECAA00"/>
      </a:lt2>
      <a:accent1>
        <a:srgbClr val="7AB800"/>
      </a:accent1>
      <a:accent2>
        <a:srgbClr val="00609C"/>
      </a:accent2>
      <a:accent3>
        <a:srgbClr val="4D008C"/>
      </a:accent3>
      <a:accent4>
        <a:srgbClr val="FF7900"/>
      </a:accent4>
      <a:accent5>
        <a:srgbClr val="00A19C"/>
      </a:accent5>
      <a:accent6>
        <a:srgbClr val="CD202C"/>
      </a:accent6>
      <a:hlink>
        <a:srgbClr val="000000"/>
      </a:hlink>
      <a:folHlink>
        <a:srgbClr val="76777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16977731-C412-3943-B741-04857B423370}" vid="{1CB93506-B23E-0946-9F6E-16BB195DC3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Argonne presentation_16x9</Template>
  <TotalTime>872</TotalTime>
  <Words>686</Words>
  <Application>Microsoft Office PowerPoint</Application>
  <PresentationFormat>On-screen Show (16:9)</PresentationFormat>
  <Paragraphs>174</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Wingdings</vt:lpstr>
      <vt:lpstr>presentation_16x9</vt:lpstr>
      <vt:lpstr>Objective analysis of storm morphology in radar data</vt:lpstr>
      <vt:lpstr>PowerPoint Presentation</vt:lpstr>
      <vt:lpstr>Background</vt:lpstr>
      <vt:lpstr>Background</vt:lpstr>
      <vt:lpstr>Background</vt:lpstr>
      <vt:lpstr>Background</vt:lpstr>
      <vt:lpstr>Motivation</vt:lpstr>
      <vt:lpstr>PowerPoint Presentation</vt:lpstr>
      <vt:lpstr>Image processing</vt:lpstr>
      <vt:lpstr>Image processing</vt:lpstr>
      <vt:lpstr>Contours</vt:lpstr>
      <vt:lpstr>moments</vt:lpstr>
      <vt:lpstr>Image processing</vt:lpstr>
      <vt:lpstr>Roundness</vt:lpstr>
      <vt:lpstr>Image processing</vt:lpstr>
      <vt:lpstr>Image processing</vt:lpstr>
      <vt:lpstr>Image processing</vt:lpstr>
      <vt:lpstr>Statistical Analysis</vt:lpstr>
      <vt:lpstr>Machine learning</vt:lpstr>
      <vt:lpstr>PowerPoint Presentation</vt:lpstr>
      <vt:lpstr>Results</vt:lpstr>
      <vt:lpstr>Results – Clustering</vt:lpstr>
      <vt:lpstr>Results</vt:lpstr>
      <vt:lpstr>results</vt:lpstr>
      <vt:lpstr>results</vt:lpstr>
      <vt:lpstr>Results </vt:lpstr>
      <vt:lpstr>PowerPoint Presentation</vt:lpstr>
      <vt:lpstr>discussion</vt:lpstr>
      <vt:lpstr>discussion</vt:lpstr>
      <vt:lpstr>Future applications</vt:lpstr>
      <vt:lpstr>Future applications</vt:lpstr>
      <vt:lpstr>PowerPoint Presentation</vt:lpstr>
      <vt:lpstr>Final thoughts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Maggie Zoerner</cp:lastModifiedBy>
  <cp:revision>15</cp:revision>
  <cp:lastPrinted>2015-09-08T15:35:42Z</cp:lastPrinted>
  <dcterms:created xsi:type="dcterms:W3CDTF">2018-07-03T17:34:09Z</dcterms:created>
  <dcterms:modified xsi:type="dcterms:W3CDTF">2022-08-03T19:13:39Z</dcterms:modified>
</cp:coreProperties>
</file>