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16_6E40DFD1.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3" r:id="rId1"/>
  </p:sldMasterIdLst>
  <p:notesMasterIdLst>
    <p:notesMasterId r:id="rId3"/>
  </p:notesMasterIdLst>
  <p:handoutMasterIdLst>
    <p:handoutMasterId r:id="rId4"/>
  </p:handoutMasterIdLst>
  <p:sldIdLst>
    <p:sldId id="278" r:id="rId2"/>
  </p:sldIdLst>
  <p:sldSz cx="32918400" cy="43891200"/>
  <p:notesSz cx="6858000" cy="9144000"/>
  <p:defaultTextStyle>
    <a:defPPr>
      <a:defRPr lang="en-US"/>
    </a:defPPr>
    <a:lvl1pPr marL="0" algn="l" defTabSz="3250554" rtl="0" eaLnBrk="1" latinLnBrk="0" hangingPunct="1">
      <a:defRPr sz="6400" kern="1200">
        <a:solidFill>
          <a:schemeClr val="tx1"/>
        </a:solidFill>
        <a:latin typeface="+mn-lt"/>
        <a:ea typeface="+mn-ea"/>
        <a:cs typeface="+mn-cs"/>
      </a:defRPr>
    </a:lvl1pPr>
    <a:lvl2pPr marL="1625279" algn="l" defTabSz="3250554" rtl="0" eaLnBrk="1" latinLnBrk="0" hangingPunct="1">
      <a:defRPr sz="6400" kern="1200">
        <a:solidFill>
          <a:schemeClr val="tx1"/>
        </a:solidFill>
        <a:latin typeface="+mn-lt"/>
        <a:ea typeface="+mn-ea"/>
        <a:cs typeface="+mn-cs"/>
      </a:defRPr>
    </a:lvl2pPr>
    <a:lvl3pPr marL="3250554" algn="l" defTabSz="3250554" rtl="0" eaLnBrk="1" latinLnBrk="0" hangingPunct="1">
      <a:defRPr sz="6400" kern="1200">
        <a:solidFill>
          <a:schemeClr val="tx1"/>
        </a:solidFill>
        <a:latin typeface="+mn-lt"/>
        <a:ea typeface="+mn-ea"/>
        <a:cs typeface="+mn-cs"/>
      </a:defRPr>
    </a:lvl3pPr>
    <a:lvl4pPr marL="4875826" algn="l" defTabSz="3250554" rtl="0" eaLnBrk="1" latinLnBrk="0" hangingPunct="1">
      <a:defRPr sz="6400" kern="1200">
        <a:solidFill>
          <a:schemeClr val="tx1"/>
        </a:solidFill>
        <a:latin typeface="+mn-lt"/>
        <a:ea typeface="+mn-ea"/>
        <a:cs typeface="+mn-cs"/>
      </a:defRPr>
    </a:lvl4pPr>
    <a:lvl5pPr marL="6501105" algn="l" defTabSz="3250554" rtl="0" eaLnBrk="1" latinLnBrk="0" hangingPunct="1">
      <a:defRPr sz="6400" kern="1200">
        <a:solidFill>
          <a:schemeClr val="tx1"/>
        </a:solidFill>
        <a:latin typeface="+mn-lt"/>
        <a:ea typeface="+mn-ea"/>
        <a:cs typeface="+mn-cs"/>
      </a:defRPr>
    </a:lvl5pPr>
    <a:lvl6pPr marL="8126380" algn="l" defTabSz="3250554" rtl="0" eaLnBrk="1" latinLnBrk="0" hangingPunct="1">
      <a:defRPr sz="6400" kern="1200">
        <a:solidFill>
          <a:schemeClr val="tx1"/>
        </a:solidFill>
        <a:latin typeface="+mn-lt"/>
        <a:ea typeface="+mn-ea"/>
        <a:cs typeface="+mn-cs"/>
      </a:defRPr>
    </a:lvl6pPr>
    <a:lvl7pPr marL="9751659" algn="l" defTabSz="3250554" rtl="0" eaLnBrk="1" latinLnBrk="0" hangingPunct="1">
      <a:defRPr sz="6400" kern="1200">
        <a:solidFill>
          <a:schemeClr val="tx1"/>
        </a:solidFill>
        <a:latin typeface="+mn-lt"/>
        <a:ea typeface="+mn-ea"/>
        <a:cs typeface="+mn-cs"/>
      </a:defRPr>
    </a:lvl7pPr>
    <a:lvl8pPr marL="11376934" algn="l" defTabSz="3250554" rtl="0" eaLnBrk="1" latinLnBrk="0" hangingPunct="1">
      <a:defRPr sz="6400" kern="1200">
        <a:solidFill>
          <a:schemeClr val="tx1"/>
        </a:solidFill>
        <a:latin typeface="+mn-lt"/>
        <a:ea typeface="+mn-ea"/>
        <a:cs typeface="+mn-cs"/>
      </a:defRPr>
    </a:lvl8pPr>
    <a:lvl9pPr marL="13002210" algn="l" defTabSz="3250554"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
          <p15:clr>
            <a:srgbClr val="A4A3A4"/>
          </p15:clr>
        </p15:guide>
        <p15:guide id="2" pos="20735">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50F5703-DAB6-8650-3EE6-5D71E8CEDE1B}" name="Jackson, Robert" initials="JR" userId="S::rjackson@anl.gov::65b6c22f-2795-4dcb-a45b-58f28d671d1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MJ" initials="Mj"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1F8F"/>
    <a:srgbClr val="A12B2F"/>
    <a:srgbClr val="007836"/>
    <a:srgbClr val="ECAA00"/>
    <a:srgbClr val="76777B"/>
    <a:srgbClr val="00609C"/>
    <a:srgbClr val="ECAC00"/>
    <a:srgbClr val="00A19C"/>
    <a:srgbClr val="0082CA"/>
    <a:srgbClr val="4D008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8FC6A6-66DC-4FE7-AD5B-0412A29B7292}" v="14" dt="2022-07-20T20:34:52.9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3" autoAdjust="0"/>
    <p:restoredTop sz="93523" autoAdjust="0"/>
  </p:normalViewPr>
  <p:slideViewPr>
    <p:cSldViewPr snapToGrid="0" showGuides="1">
      <p:cViewPr>
        <p:scale>
          <a:sx n="28" d="100"/>
          <a:sy n="28" d="100"/>
        </p:scale>
        <p:origin x="298" y="-3758"/>
      </p:cViewPr>
      <p:guideLst>
        <p:guide orient="horz" pos="6"/>
        <p:guide pos="20735"/>
      </p:guideLst>
    </p:cSldViewPr>
  </p:slideViewPr>
  <p:notesTextViewPr>
    <p:cViewPr>
      <p:scale>
        <a:sx n="100" d="100"/>
        <a:sy n="100" d="100"/>
      </p:scale>
      <p:origin x="0" y="0"/>
    </p:cViewPr>
  </p:notesTextViewPr>
  <p:sorterViewPr>
    <p:cViewPr>
      <p:scale>
        <a:sx n="20" d="100"/>
        <a:sy n="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userId="4ebe05a33a064818" providerId="LiveId" clId="{C48FC6A6-66DC-4FE7-AD5B-0412A29B7292}"/>
    <pc:docChg chg="undo redo custSel addSld delSld modSld">
      <pc:chgData name="daniel" userId="4ebe05a33a064818" providerId="LiveId" clId="{C48FC6A6-66DC-4FE7-AD5B-0412A29B7292}" dt="2022-07-20T21:12:46.796" v="3497" actId="6549"/>
      <pc:docMkLst>
        <pc:docMk/>
      </pc:docMkLst>
      <pc:sldChg chg="addSp delSp modSp mod">
        <pc:chgData name="daniel" userId="4ebe05a33a064818" providerId="LiveId" clId="{C48FC6A6-66DC-4FE7-AD5B-0412A29B7292}" dt="2022-07-20T21:12:46.796" v="3497" actId="6549"/>
        <pc:sldMkLst>
          <pc:docMk/>
          <pc:sldMk cId="1849745361" sldId="278"/>
        </pc:sldMkLst>
        <pc:spChg chg="mod">
          <ac:chgData name="daniel" userId="4ebe05a33a064818" providerId="LiveId" clId="{C48FC6A6-66DC-4FE7-AD5B-0412A29B7292}" dt="2022-07-20T20:25:44.337" v="2874" actId="20577"/>
          <ac:spMkLst>
            <pc:docMk/>
            <pc:sldMk cId="1849745361" sldId="278"/>
            <ac:spMk id="2" creationId="{00000000-0000-0000-0000-000000000000}"/>
          </ac:spMkLst>
        </pc:spChg>
        <pc:spChg chg="mod">
          <ac:chgData name="daniel" userId="4ebe05a33a064818" providerId="LiveId" clId="{C48FC6A6-66DC-4FE7-AD5B-0412A29B7292}" dt="2022-07-20T20:29:12.839" v="3002" actId="20577"/>
          <ac:spMkLst>
            <pc:docMk/>
            <pc:sldMk cId="1849745361" sldId="278"/>
            <ac:spMk id="3" creationId="{F02AC590-76ED-CC7E-921B-C2A292BE4F25}"/>
          </ac:spMkLst>
        </pc:spChg>
        <pc:spChg chg="add mod">
          <ac:chgData name="daniel" userId="4ebe05a33a064818" providerId="LiveId" clId="{C48FC6A6-66DC-4FE7-AD5B-0412A29B7292}" dt="2022-07-19T16:22:44.681" v="379" actId="404"/>
          <ac:spMkLst>
            <pc:docMk/>
            <pc:sldMk cId="1849745361" sldId="278"/>
            <ac:spMk id="4" creationId="{E94367ED-C798-50F5-3DCD-9BE8157212D3}"/>
          </ac:spMkLst>
        </pc:spChg>
        <pc:spChg chg="mod">
          <ac:chgData name="daniel" userId="4ebe05a33a064818" providerId="LiveId" clId="{C48FC6A6-66DC-4FE7-AD5B-0412A29B7292}" dt="2022-07-20T16:35:48.395" v="2368" actId="1076"/>
          <ac:spMkLst>
            <pc:docMk/>
            <pc:sldMk cId="1849745361" sldId="278"/>
            <ac:spMk id="7" creationId="{00000000-0000-0000-0000-000000000000}"/>
          </ac:spMkLst>
        </pc:spChg>
        <pc:spChg chg="add del mod">
          <ac:chgData name="daniel" userId="4ebe05a33a064818" providerId="LiveId" clId="{C48FC6A6-66DC-4FE7-AD5B-0412A29B7292}" dt="2022-07-20T04:32:31.206" v="382" actId="931"/>
          <ac:spMkLst>
            <pc:docMk/>
            <pc:sldMk cId="1849745361" sldId="278"/>
            <ac:spMk id="9" creationId="{EA6CE25A-D902-6698-8DD8-2C6925C65A75}"/>
          </ac:spMkLst>
        </pc:spChg>
        <pc:spChg chg="mod">
          <ac:chgData name="daniel" userId="4ebe05a33a064818" providerId="LiveId" clId="{C48FC6A6-66DC-4FE7-AD5B-0412A29B7292}" dt="2022-07-20T21:12:46.796" v="3497" actId="6549"/>
          <ac:spMkLst>
            <pc:docMk/>
            <pc:sldMk cId="1849745361" sldId="278"/>
            <ac:spMk id="11" creationId="{0367DB83-6343-95C1-3C42-9ACD034DAA75}"/>
          </ac:spMkLst>
        </pc:spChg>
        <pc:spChg chg="mod">
          <ac:chgData name="daniel" userId="4ebe05a33a064818" providerId="LiveId" clId="{C48FC6A6-66DC-4FE7-AD5B-0412A29B7292}" dt="2022-07-19T16:02:26.961" v="131" actId="20577"/>
          <ac:spMkLst>
            <pc:docMk/>
            <pc:sldMk cId="1849745361" sldId="278"/>
            <ac:spMk id="12" creationId="{4B347573-BE08-D2C2-B25A-94DAFE6E3E6F}"/>
          </ac:spMkLst>
        </pc:spChg>
        <pc:spChg chg="mod">
          <ac:chgData name="daniel" userId="4ebe05a33a064818" providerId="LiveId" clId="{C48FC6A6-66DC-4FE7-AD5B-0412A29B7292}" dt="2022-07-20T20:36:39.374" v="3068" actId="255"/>
          <ac:spMkLst>
            <pc:docMk/>
            <pc:sldMk cId="1849745361" sldId="278"/>
            <ac:spMk id="13" creationId="{DE192467-BDCE-859B-D925-8443B68116F7}"/>
          </ac:spMkLst>
        </pc:spChg>
        <pc:spChg chg="mod">
          <ac:chgData name="daniel" userId="4ebe05a33a064818" providerId="LiveId" clId="{C48FC6A6-66DC-4FE7-AD5B-0412A29B7292}" dt="2022-07-20T20:29:28.602" v="3033" actId="20577"/>
          <ac:spMkLst>
            <pc:docMk/>
            <pc:sldMk cId="1849745361" sldId="278"/>
            <ac:spMk id="16" creationId="{DC4A2DA7-106B-B95D-EB3E-98B446FB55A8}"/>
          </ac:spMkLst>
        </pc:spChg>
        <pc:spChg chg="add del mod">
          <ac:chgData name="daniel" userId="4ebe05a33a064818" providerId="LiveId" clId="{C48FC6A6-66DC-4FE7-AD5B-0412A29B7292}" dt="2022-07-20T15:59:11.032" v="2324" actId="478"/>
          <ac:spMkLst>
            <pc:docMk/>
            <pc:sldMk cId="1849745361" sldId="278"/>
            <ac:spMk id="18" creationId="{BC8C1EFA-511F-6DE0-FD61-21A1927D747C}"/>
          </ac:spMkLst>
        </pc:spChg>
        <pc:spChg chg="mod">
          <ac:chgData name="daniel" userId="4ebe05a33a064818" providerId="LiveId" clId="{C48FC6A6-66DC-4FE7-AD5B-0412A29B7292}" dt="2022-07-20T15:56:09.737" v="2315" actId="1076"/>
          <ac:spMkLst>
            <pc:docMk/>
            <pc:sldMk cId="1849745361" sldId="278"/>
            <ac:spMk id="22" creationId="{77CA6F62-9D29-DAA9-A56C-F54CD6EF1B26}"/>
          </ac:spMkLst>
        </pc:spChg>
        <pc:spChg chg="add del mod">
          <ac:chgData name="daniel" userId="4ebe05a33a064818" providerId="LiveId" clId="{C48FC6A6-66DC-4FE7-AD5B-0412A29B7292}" dt="2022-07-20T04:32:48.640" v="390" actId="931"/>
          <ac:spMkLst>
            <pc:docMk/>
            <pc:sldMk cId="1849745361" sldId="278"/>
            <ac:spMk id="23" creationId="{CED9E1C7-564D-63D2-50AE-1FC87B7F8E6B}"/>
          </ac:spMkLst>
        </pc:spChg>
        <pc:spChg chg="add del mod">
          <ac:chgData name="daniel" userId="4ebe05a33a064818" providerId="LiveId" clId="{C48FC6A6-66DC-4FE7-AD5B-0412A29B7292}" dt="2022-07-20T15:59:43.922" v="2334" actId="21"/>
          <ac:spMkLst>
            <pc:docMk/>
            <pc:sldMk cId="1849745361" sldId="278"/>
            <ac:spMk id="24" creationId="{1B3B4AE2-5BF6-40C5-B615-06EB70456A04}"/>
          </ac:spMkLst>
        </pc:spChg>
        <pc:spChg chg="add del mod">
          <ac:chgData name="daniel" userId="4ebe05a33a064818" providerId="LiveId" clId="{C48FC6A6-66DC-4FE7-AD5B-0412A29B7292}" dt="2022-07-20T04:33:07.177" v="395" actId="931"/>
          <ac:spMkLst>
            <pc:docMk/>
            <pc:sldMk cId="1849745361" sldId="278"/>
            <ac:spMk id="27" creationId="{42974CE9-2AEE-9210-7ED7-618ECD8ADBFD}"/>
          </ac:spMkLst>
        </pc:spChg>
        <pc:spChg chg="add del mod">
          <ac:chgData name="daniel" userId="4ebe05a33a064818" providerId="LiveId" clId="{C48FC6A6-66DC-4FE7-AD5B-0412A29B7292}" dt="2022-07-20T16:00:19.783" v="2344" actId="478"/>
          <ac:spMkLst>
            <pc:docMk/>
            <pc:sldMk cId="1849745361" sldId="278"/>
            <ac:spMk id="28" creationId="{CBBD8223-429A-D37C-94E7-484A02D63A8A}"/>
          </ac:spMkLst>
        </pc:spChg>
        <pc:spChg chg="mod">
          <ac:chgData name="daniel" userId="4ebe05a33a064818" providerId="LiveId" clId="{C48FC6A6-66DC-4FE7-AD5B-0412A29B7292}" dt="2022-07-20T05:13:45.959" v="1489" actId="1076"/>
          <ac:spMkLst>
            <pc:docMk/>
            <pc:sldMk cId="1849745361" sldId="278"/>
            <ac:spMk id="29" creationId="{DA00FFEE-B488-2DF0-4A52-872E42678A73}"/>
          </ac:spMkLst>
        </pc:spChg>
        <pc:spChg chg="mod">
          <ac:chgData name="daniel" userId="4ebe05a33a064818" providerId="LiveId" clId="{C48FC6A6-66DC-4FE7-AD5B-0412A29B7292}" dt="2022-07-20T21:09:37.222" v="3132" actId="20577"/>
          <ac:spMkLst>
            <pc:docMk/>
            <pc:sldMk cId="1849745361" sldId="278"/>
            <ac:spMk id="32" creationId="{C8835449-98E6-42FF-EDC7-7C445B944A50}"/>
          </ac:spMkLst>
        </pc:spChg>
        <pc:spChg chg="mod">
          <ac:chgData name="daniel" userId="4ebe05a33a064818" providerId="LiveId" clId="{C48FC6A6-66DC-4FE7-AD5B-0412A29B7292}" dt="2022-07-20T21:11:53.878" v="3376" actId="14100"/>
          <ac:spMkLst>
            <pc:docMk/>
            <pc:sldMk cId="1849745361" sldId="278"/>
            <ac:spMk id="33" creationId="{51801335-D6C3-BC09-0212-E6086D740DA6}"/>
          </ac:spMkLst>
        </pc:spChg>
        <pc:spChg chg="del">
          <ac:chgData name="daniel" userId="4ebe05a33a064818" providerId="LiveId" clId="{C48FC6A6-66DC-4FE7-AD5B-0412A29B7292}" dt="2022-07-20T04:51:47.998" v="416" actId="21"/>
          <ac:spMkLst>
            <pc:docMk/>
            <pc:sldMk cId="1849745361" sldId="278"/>
            <ac:spMk id="34" creationId="{93A2F248-8C51-A2A3-69B5-2BA370C4A89E}"/>
          </ac:spMkLst>
        </pc:spChg>
        <pc:spChg chg="add del mod">
          <ac:chgData name="daniel" userId="4ebe05a33a064818" providerId="LiveId" clId="{C48FC6A6-66DC-4FE7-AD5B-0412A29B7292}" dt="2022-07-20T04:33:20.982" v="402" actId="931"/>
          <ac:spMkLst>
            <pc:docMk/>
            <pc:sldMk cId="1849745361" sldId="278"/>
            <ac:spMk id="35" creationId="{002DF37F-7082-8A16-D947-4D86BAA7A00D}"/>
          </ac:spMkLst>
        </pc:spChg>
        <pc:spChg chg="add del mod">
          <ac:chgData name="daniel" userId="4ebe05a33a064818" providerId="LiveId" clId="{C48FC6A6-66DC-4FE7-AD5B-0412A29B7292}" dt="2022-07-20T04:33:36.082" v="408" actId="931"/>
          <ac:spMkLst>
            <pc:docMk/>
            <pc:sldMk cId="1849745361" sldId="278"/>
            <ac:spMk id="40" creationId="{5B6916CE-3A68-F1A4-B42D-6FF585261D0A}"/>
          </ac:spMkLst>
        </pc:spChg>
        <pc:spChg chg="add del mod">
          <ac:chgData name="daniel" userId="4ebe05a33a064818" providerId="LiveId" clId="{C48FC6A6-66DC-4FE7-AD5B-0412A29B7292}" dt="2022-07-20T04:33:49.679" v="413" actId="931"/>
          <ac:spMkLst>
            <pc:docMk/>
            <pc:sldMk cId="1849745361" sldId="278"/>
            <ac:spMk id="44" creationId="{313D42A5-EC32-B6EF-CD86-4B82222FBC22}"/>
          </ac:spMkLst>
        </pc:spChg>
        <pc:graphicFrameChg chg="mod modGraphic">
          <ac:chgData name="daniel" userId="4ebe05a33a064818" providerId="LiveId" clId="{C48FC6A6-66DC-4FE7-AD5B-0412A29B7292}" dt="2022-07-20T21:11:14.384" v="3245" actId="20577"/>
          <ac:graphicFrameMkLst>
            <pc:docMk/>
            <pc:sldMk cId="1849745361" sldId="278"/>
            <ac:graphicFrameMk id="39" creationId="{FBBAA825-9768-8BFB-F47B-DC0116B37CE2}"/>
          </ac:graphicFrameMkLst>
        </pc:graphicFrameChg>
        <pc:picChg chg="mod">
          <ac:chgData name="daniel" userId="4ebe05a33a064818" providerId="LiveId" clId="{C48FC6A6-66DC-4FE7-AD5B-0412A29B7292}" dt="2022-07-19T16:21:11.069" v="237" actId="1076"/>
          <ac:picMkLst>
            <pc:docMk/>
            <pc:sldMk cId="1849745361" sldId="278"/>
            <ac:picMk id="5" creationId="{8AE8398C-68E2-E6C3-F936-DC03637A7FBE}"/>
          </ac:picMkLst>
        </pc:picChg>
        <pc:picChg chg="add del mod">
          <ac:chgData name="daniel" userId="4ebe05a33a064818" providerId="LiveId" clId="{C48FC6A6-66DC-4FE7-AD5B-0412A29B7292}" dt="2022-07-20T15:59:06.533" v="2320" actId="478"/>
          <ac:picMkLst>
            <pc:docMk/>
            <pc:sldMk cId="1849745361" sldId="278"/>
            <ac:picMk id="9" creationId="{59323589-8361-B0DD-AC60-69ADD0A8B71C}"/>
          </ac:picMkLst>
        </pc:picChg>
        <pc:picChg chg="mod">
          <ac:chgData name="daniel" userId="4ebe05a33a064818" providerId="LiveId" clId="{C48FC6A6-66DC-4FE7-AD5B-0412A29B7292}" dt="2022-07-20T21:08:50.361" v="3072" actId="14100"/>
          <ac:picMkLst>
            <pc:docMk/>
            <pc:sldMk cId="1849745361" sldId="278"/>
            <ac:picMk id="10" creationId="{6677707B-8540-C8D5-91EB-A3A942131237}"/>
          </ac:picMkLst>
        </pc:picChg>
        <pc:picChg chg="del mod">
          <ac:chgData name="daniel" userId="4ebe05a33a064818" providerId="LiveId" clId="{C48FC6A6-66DC-4FE7-AD5B-0412A29B7292}" dt="2022-07-20T04:32:21.843" v="381" actId="21"/>
          <ac:picMkLst>
            <pc:docMk/>
            <pc:sldMk cId="1849745361" sldId="278"/>
            <ac:picMk id="14" creationId="{165F080F-6B92-9FF0-0160-1D9842E68508}"/>
          </ac:picMkLst>
        </pc:picChg>
        <pc:picChg chg="del mod">
          <ac:chgData name="daniel" userId="4ebe05a33a064818" providerId="LiveId" clId="{C48FC6A6-66DC-4FE7-AD5B-0412A29B7292}" dt="2022-07-20T16:00:17.721" v="2343" actId="478"/>
          <ac:picMkLst>
            <pc:docMk/>
            <pc:sldMk cId="1849745361" sldId="278"/>
            <ac:picMk id="17" creationId="{7855C7B1-8BF6-F64D-1E81-A62138139309}"/>
          </ac:picMkLst>
        </pc:picChg>
        <pc:picChg chg="add del mod">
          <ac:chgData name="daniel" userId="4ebe05a33a064818" providerId="LiveId" clId="{C48FC6A6-66DC-4FE7-AD5B-0412A29B7292}" dt="2022-07-20T04:32:41.290" v="388" actId="21"/>
          <ac:picMkLst>
            <pc:docMk/>
            <pc:sldMk cId="1849745361" sldId="278"/>
            <ac:picMk id="19" creationId="{EC2D7437-A178-2762-98F7-99CFCDC879B3}"/>
          </ac:picMkLst>
        </pc:picChg>
        <pc:picChg chg="del mod">
          <ac:chgData name="daniel" userId="4ebe05a33a064818" providerId="LiveId" clId="{C48FC6A6-66DC-4FE7-AD5B-0412A29B7292}" dt="2022-07-20T15:59:41.745" v="2333" actId="21"/>
          <ac:picMkLst>
            <pc:docMk/>
            <pc:sldMk cId="1849745361" sldId="278"/>
            <ac:picMk id="20" creationId="{F941C250-1652-C4F0-870C-0FF991FB3E82}"/>
          </ac:picMkLst>
        </pc:picChg>
        <pc:picChg chg="add mod">
          <ac:chgData name="daniel" userId="4ebe05a33a064818" providerId="LiveId" clId="{C48FC6A6-66DC-4FE7-AD5B-0412A29B7292}" dt="2022-07-20T15:59:35.375" v="2332" actId="1076"/>
          <ac:picMkLst>
            <pc:docMk/>
            <pc:sldMk cId="1849745361" sldId="278"/>
            <ac:picMk id="21" creationId="{16D1D9F6-5040-1FDB-4AB1-E1C999CD0877}"/>
          </ac:picMkLst>
        </pc:picChg>
        <pc:picChg chg="add del mod">
          <ac:chgData name="daniel" userId="4ebe05a33a064818" providerId="LiveId" clId="{C48FC6A6-66DC-4FE7-AD5B-0412A29B7292}" dt="2022-07-20T04:32:57.073" v="393" actId="478"/>
          <ac:picMkLst>
            <pc:docMk/>
            <pc:sldMk cId="1849745361" sldId="278"/>
            <ac:picMk id="25" creationId="{6667A80A-8177-9EBA-E6BA-492C2CF1AD3C}"/>
          </ac:picMkLst>
        </pc:picChg>
        <pc:picChg chg="add mod">
          <ac:chgData name="daniel" userId="4ebe05a33a064818" providerId="LiveId" clId="{C48FC6A6-66DC-4FE7-AD5B-0412A29B7292}" dt="2022-07-20T16:35:43.613" v="2367" actId="1076"/>
          <ac:picMkLst>
            <pc:docMk/>
            <pc:sldMk cId="1849745361" sldId="278"/>
            <ac:picMk id="26" creationId="{4E4472D0-C0CC-5A3D-C18B-7D56FA4B8CB5}"/>
          </ac:picMkLst>
        </pc:picChg>
        <pc:picChg chg="add del mod">
          <ac:chgData name="daniel" userId="4ebe05a33a064818" providerId="LiveId" clId="{C48FC6A6-66DC-4FE7-AD5B-0412A29B7292}" dt="2022-07-20T04:33:12.471" v="399" actId="21"/>
          <ac:picMkLst>
            <pc:docMk/>
            <pc:sldMk cId="1849745361" sldId="278"/>
            <ac:picMk id="30" creationId="{D7092D12-405A-69E0-B37F-A90C620F7667}"/>
          </ac:picMkLst>
        </pc:picChg>
        <pc:picChg chg="add del mod">
          <ac:chgData name="daniel" userId="4ebe05a33a064818" providerId="LiveId" clId="{C48FC6A6-66DC-4FE7-AD5B-0412A29B7292}" dt="2022-07-20T16:34:20.463" v="2352" actId="478"/>
          <ac:picMkLst>
            <pc:docMk/>
            <pc:sldMk cId="1849745361" sldId="278"/>
            <ac:picMk id="31" creationId="{7C6CD69C-35BF-8C67-683E-93B17723B482}"/>
          </ac:picMkLst>
        </pc:picChg>
        <pc:picChg chg="add mod">
          <ac:chgData name="daniel" userId="4ebe05a33a064818" providerId="LiveId" clId="{C48FC6A6-66DC-4FE7-AD5B-0412A29B7292}" dt="2022-07-20T16:35:41.329" v="2366" actId="1076"/>
          <ac:picMkLst>
            <pc:docMk/>
            <pc:sldMk cId="1849745361" sldId="278"/>
            <ac:picMk id="35" creationId="{D98A998A-2D84-B3CD-FA43-BA1AB7850662}"/>
          </ac:picMkLst>
        </pc:picChg>
        <pc:picChg chg="add del mod">
          <ac:chgData name="daniel" userId="4ebe05a33a064818" providerId="LiveId" clId="{C48FC6A6-66DC-4FE7-AD5B-0412A29B7292}" dt="2022-07-20T04:33:25.008" v="405" actId="21"/>
          <ac:picMkLst>
            <pc:docMk/>
            <pc:sldMk cId="1849745361" sldId="278"/>
            <ac:picMk id="37" creationId="{30641FAB-08C6-49FA-D9F5-85820BD6EA33}"/>
          </ac:picMkLst>
        </pc:picChg>
        <pc:picChg chg="add del mod">
          <ac:chgData name="daniel" userId="4ebe05a33a064818" providerId="LiveId" clId="{C48FC6A6-66DC-4FE7-AD5B-0412A29B7292}" dt="2022-07-20T04:33:40.726" v="411" actId="21"/>
          <ac:picMkLst>
            <pc:docMk/>
            <pc:sldMk cId="1849745361" sldId="278"/>
            <ac:picMk id="42" creationId="{FF6F1226-2BD0-C4F1-B671-48D7AEDEAE9F}"/>
          </ac:picMkLst>
        </pc:picChg>
        <pc:picChg chg="add del mod">
          <ac:chgData name="daniel" userId="4ebe05a33a064818" providerId="LiveId" clId="{C48FC6A6-66DC-4FE7-AD5B-0412A29B7292}" dt="2022-07-20T15:59:08.791" v="2322" actId="478"/>
          <ac:picMkLst>
            <pc:docMk/>
            <pc:sldMk cId="1849745361" sldId="278"/>
            <ac:picMk id="46" creationId="{CF06CE61-166D-0FF2-3C04-CC1B4A74AD57}"/>
          </ac:picMkLst>
        </pc:picChg>
      </pc:sldChg>
      <pc:sldChg chg="add del">
        <pc:chgData name="daniel" userId="4ebe05a33a064818" providerId="LiveId" clId="{C48FC6A6-66DC-4FE7-AD5B-0412A29B7292}" dt="2022-07-20T15:55:39.751" v="2307" actId="2696"/>
        <pc:sldMkLst>
          <pc:docMk/>
          <pc:sldMk cId="1620840689" sldId="279"/>
        </pc:sldMkLst>
      </pc:sldChg>
    </pc:docChg>
  </pc:docChgLst>
</pc:chgInfo>
</file>

<file path=ppt/comments/modernComment_116_6E40DFD1.xml><?xml version="1.0" encoding="utf-8"?>
<p188:cmLst xmlns:a="http://schemas.openxmlformats.org/drawingml/2006/main" xmlns:r="http://schemas.openxmlformats.org/officeDocument/2006/relationships" xmlns:p188="http://schemas.microsoft.com/office/powerpoint/2018/8/main">
  <p188:cm id="{D801AAE2-1B46-C743-A688-5B5AEB91A478}" authorId="{A50F5703-DAB6-8650-3EE6-5D71E8CEDE1B}" created="2022-07-18T17:01:59.034">
    <ac:txMkLst xmlns:ac="http://schemas.microsoft.com/office/drawing/2013/main/command">
      <pc:docMk xmlns:pc="http://schemas.microsoft.com/office/powerpoint/2013/main/command"/>
      <pc:sldMk xmlns:pc="http://schemas.microsoft.com/office/powerpoint/2013/main/command" cId="1849745361" sldId="278"/>
      <ac:spMk id="18" creationId="{00000000-0000-0000-0000-000000000000}"/>
      <ac:txMk cp="0">
        <ac:context len="1" hash="13"/>
      </ac:txMk>
    </ac:txMkLst>
    <p188:txBody>
      <a:bodyPr/>
      <a:lstStyle/>
      <a:p>
        <a:r>
          <a:rPr lang="en-US"/>
          <a:t>I would shorten by making your Elbow technique description a simple diagram where you point to the elbow in your plot.</a:t>
        </a:r>
      </a:p>
    </p188:txBody>
  </p188:cm>
  <p188:cm id="{B40AA52C-E4AD-9C45-A5B0-D191C89FDB5B}" authorId="{A50F5703-DAB6-8650-3EE6-5D71E8CEDE1B}" created="2022-07-18T17:03:16.079">
    <ac:txMkLst xmlns:ac="http://schemas.microsoft.com/office/drawing/2013/main/command">
      <pc:docMk xmlns:pc="http://schemas.microsoft.com/office/powerpoint/2013/main/command"/>
      <pc:sldMk xmlns:pc="http://schemas.microsoft.com/office/powerpoint/2013/main/command" cId="1849745361" sldId="278"/>
      <ac:spMk id="19" creationId="{00000000-0000-0000-0000-000000000000}"/>
      <ac:txMk cp="0">
        <ac:context len="9" hash="4054076149"/>
      </ac:txMk>
    </ac:txMkLst>
    <p188:txBody>
      <a:bodyPr/>
      <a:lstStyle/>
      <a:p>
        <a:r>
          <a:rPr lang="en-US"/>
          <a:t>Suggest removing, you can describe in words.
</a:t>
        </a:r>
      </a:p>
    </p188:txBody>
  </p188:cm>
  <p188:cm id="{DA4FDE9F-F90C-8840-B31F-F6CB75C52660}" authorId="{A50F5703-DAB6-8650-3EE6-5D71E8CEDE1B}" created="2022-07-18T17:03:51.854">
    <ac:txMkLst xmlns:ac="http://schemas.microsoft.com/office/drawing/2013/main/command">
      <pc:docMk xmlns:pc="http://schemas.microsoft.com/office/powerpoint/2013/main/command"/>
      <pc:sldMk xmlns:pc="http://schemas.microsoft.com/office/powerpoint/2013/main/command" cId="1849745361" sldId="278"/>
      <ac:spMk id="19" creationId="{00000000-0000-0000-0000-000000000000}"/>
      <ac:txMk cp="558" len="652">
        <ac:context len="1211" hash="2161396802"/>
      </ac:txMk>
    </ac:txMkLst>
    <p188:txBody>
      <a:bodyPr/>
      <a:lstStyle/>
      <a:p>
        <a:r>
          <a:rPr lang="en-US"/>
          <a:t>I’d make your description of each cluster into a table.</a:t>
        </a:r>
      </a:p>
    </p188:txBody>
  </p188:cm>
  <p188:cm id="{027C3C2F-2B2F-1B40-85B2-BBD1574F8879}" authorId="{A50F5703-DAB6-8650-3EE6-5D71E8CEDE1B}" created="2022-07-18T17:04:10.062">
    <ac:txMkLst xmlns:ac="http://schemas.microsoft.com/office/drawing/2013/main/command">
      <pc:docMk xmlns:pc="http://schemas.microsoft.com/office/powerpoint/2013/main/command"/>
      <pc:sldMk xmlns:pc="http://schemas.microsoft.com/office/powerpoint/2013/main/command" cId="1849745361" sldId="278"/>
      <ac:spMk id="18" creationId="{00000000-0000-0000-0000-000000000000}"/>
      <ac:txMk cp="0">
        <ac:context len="1" hash="13"/>
      </ac:txMk>
    </ac:txMkLst>
    <p188:txBody>
      <a:bodyPr/>
      <a:lstStyle/>
      <a:p>
        <a:r>
          <a:rPr lang="en-US"/>
          <a:t>Convert into a bulleted list.</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86795E-F386-0C49-942F-B1458A319E02}" type="datetimeFigureOut">
              <a:rPr lang="en-US" smtClean="0"/>
              <a:t>7/20/2022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215C89-C29F-C54A-AE1C-F467936647BB}" type="slidenum">
              <a:rPr lang="en-US" smtClean="0"/>
              <a:t>‹#›</a:t>
            </a:fld>
            <a:endParaRPr lang="en-US"/>
          </a:p>
        </p:txBody>
      </p:sp>
    </p:spTree>
    <p:extLst>
      <p:ext uri="{BB962C8B-B14F-4D97-AF65-F5344CB8AC3E}">
        <p14:creationId xmlns:p14="http://schemas.microsoft.com/office/powerpoint/2010/main" val="935280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80A489-9093-C54A-B1C3-374F661A0010}" type="datetimeFigureOut">
              <a:rPr lang="en-US" smtClean="0"/>
              <a:t>7/20/2022</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AA7A1A-8011-3A42-91B8-EE1BD44E4455}" type="slidenum">
              <a:rPr lang="en-US" smtClean="0"/>
              <a:t>‹#›</a:t>
            </a:fld>
            <a:endParaRPr lang="en-US"/>
          </a:p>
        </p:txBody>
      </p:sp>
    </p:spTree>
    <p:extLst>
      <p:ext uri="{BB962C8B-B14F-4D97-AF65-F5344CB8AC3E}">
        <p14:creationId xmlns:p14="http://schemas.microsoft.com/office/powerpoint/2010/main" val="1920691063"/>
      </p:ext>
    </p:extLst>
  </p:cSld>
  <p:clrMap bg1="lt1" tx1="dk1" bg2="lt2" tx2="dk2" accent1="accent1" accent2="accent2" accent3="accent3" accent4="accent4" accent5="accent5" accent6="accent6" hlink="hlink" folHlink="folHlink"/>
  <p:notesStyle>
    <a:lvl1pPr marL="0" algn="l" defTabSz="1625279" rtl="0" eaLnBrk="1" latinLnBrk="0" hangingPunct="1">
      <a:defRPr sz="4300" kern="1200">
        <a:solidFill>
          <a:schemeClr val="tx1"/>
        </a:solidFill>
        <a:latin typeface="+mn-lt"/>
        <a:ea typeface="+mn-ea"/>
        <a:cs typeface="+mn-cs"/>
      </a:defRPr>
    </a:lvl1pPr>
    <a:lvl2pPr marL="1625279" algn="l" defTabSz="1625279" rtl="0" eaLnBrk="1" latinLnBrk="0" hangingPunct="1">
      <a:defRPr sz="4300" kern="1200">
        <a:solidFill>
          <a:schemeClr val="tx1"/>
        </a:solidFill>
        <a:latin typeface="+mn-lt"/>
        <a:ea typeface="+mn-ea"/>
        <a:cs typeface="+mn-cs"/>
      </a:defRPr>
    </a:lvl2pPr>
    <a:lvl3pPr marL="3250554" algn="l" defTabSz="1625279" rtl="0" eaLnBrk="1" latinLnBrk="0" hangingPunct="1">
      <a:defRPr sz="4300" kern="1200">
        <a:solidFill>
          <a:schemeClr val="tx1"/>
        </a:solidFill>
        <a:latin typeface="+mn-lt"/>
        <a:ea typeface="+mn-ea"/>
        <a:cs typeface="+mn-cs"/>
      </a:defRPr>
    </a:lvl3pPr>
    <a:lvl4pPr marL="4875826" algn="l" defTabSz="1625279" rtl="0" eaLnBrk="1" latinLnBrk="0" hangingPunct="1">
      <a:defRPr sz="4300" kern="1200">
        <a:solidFill>
          <a:schemeClr val="tx1"/>
        </a:solidFill>
        <a:latin typeface="+mn-lt"/>
        <a:ea typeface="+mn-ea"/>
        <a:cs typeface="+mn-cs"/>
      </a:defRPr>
    </a:lvl4pPr>
    <a:lvl5pPr marL="6501105" algn="l" defTabSz="1625279" rtl="0" eaLnBrk="1" latinLnBrk="0" hangingPunct="1">
      <a:defRPr sz="4300" kern="1200">
        <a:solidFill>
          <a:schemeClr val="tx1"/>
        </a:solidFill>
        <a:latin typeface="+mn-lt"/>
        <a:ea typeface="+mn-ea"/>
        <a:cs typeface="+mn-cs"/>
      </a:defRPr>
    </a:lvl5pPr>
    <a:lvl6pPr marL="8126380" algn="l" defTabSz="1625279" rtl="0" eaLnBrk="1" latinLnBrk="0" hangingPunct="1">
      <a:defRPr sz="4300" kern="1200">
        <a:solidFill>
          <a:schemeClr val="tx1"/>
        </a:solidFill>
        <a:latin typeface="+mn-lt"/>
        <a:ea typeface="+mn-ea"/>
        <a:cs typeface="+mn-cs"/>
      </a:defRPr>
    </a:lvl6pPr>
    <a:lvl7pPr marL="9751659" algn="l" defTabSz="1625279" rtl="0" eaLnBrk="1" latinLnBrk="0" hangingPunct="1">
      <a:defRPr sz="4300" kern="1200">
        <a:solidFill>
          <a:schemeClr val="tx1"/>
        </a:solidFill>
        <a:latin typeface="+mn-lt"/>
        <a:ea typeface="+mn-ea"/>
        <a:cs typeface="+mn-cs"/>
      </a:defRPr>
    </a:lvl7pPr>
    <a:lvl8pPr marL="11376934" algn="l" defTabSz="1625279" rtl="0" eaLnBrk="1" latinLnBrk="0" hangingPunct="1">
      <a:defRPr sz="4300" kern="1200">
        <a:solidFill>
          <a:schemeClr val="tx1"/>
        </a:solidFill>
        <a:latin typeface="+mn-lt"/>
        <a:ea typeface="+mn-ea"/>
        <a:cs typeface="+mn-cs"/>
      </a:defRPr>
    </a:lvl8pPr>
    <a:lvl9pPr marL="13002210" algn="l" defTabSz="1625279" rtl="0" eaLnBrk="1" latinLnBrk="0" hangingPunct="1">
      <a:defRPr sz="4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imple DOE">
    <p:spTree>
      <p:nvGrpSpPr>
        <p:cNvPr id="1" name=""/>
        <p:cNvGrpSpPr/>
        <p:nvPr/>
      </p:nvGrpSpPr>
      <p:grpSpPr>
        <a:xfrm>
          <a:off x="0" y="0"/>
          <a:ext cx="0" cy="0"/>
          <a:chOff x="0" y="0"/>
          <a:chExt cx="0" cy="0"/>
        </a:xfrm>
      </p:grpSpPr>
      <p:sp>
        <p:nvSpPr>
          <p:cNvPr id="29" name="Content Placeholder 52"/>
          <p:cNvSpPr>
            <a:spLocks noGrp="1"/>
          </p:cNvSpPr>
          <p:nvPr>
            <p:ph sz="quarter" idx="58"/>
          </p:nvPr>
        </p:nvSpPr>
        <p:spPr>
          <a:xfrm>
            <a:off x="660400" y="7154738"/>
            <a:ext cx="31546800" cy="7391400"/>
          </a:xfrm>
          <a:ln w="3175" cap="sq" cmpd="sng">
            <a:solidFill>
              <a:schemeClr val="tx1">
                <a:alpha val="50000"/>
              </a:schemeClr>
            </a:solidFill>
            <a:prstDash val="solid"/>
            <a:round/>
          </a:ln>
        </p:spPr>
        <p:txBody>
          <a:bodyPr lIns="365760" tIns="822960" rIns="15819120" bIns="365760" anchor="t" anchorCtr="0"/>
          <a:lstStyle>
            <a:lvl1pPr marL="287338" indent="-287338">
              <a:lnSpc>
                <a:spcPct val="95000"/>
              </a:lnSpc>
              <a:spcBef>
                <a:spcPts val="600"/>
              </a:spcBef>
              <a:defRPr sz="3600"/>
            </a:lvl1pPr>
            <a:lvl2pPr marL="796925" indent="-361950">
              <a:lnSpc>
                <a:spcPct val="95000"/>
              </a:lnSpc>
              <a:defRPr sz="3600"/>
            </a:lvl2pPr>
            <a:lvl3pPr marL="1254125" indent="-266700">
              <a:lnSpc>
                <a:spcPct val="95000"/>
              </a:lnSpc>
              <a:defRPr sz="3600"/>
            </a:lvl3pPr>
            <a:lvl4pPr marL="1776413" indent="-347663">
              <a:lnSpc>
                <a:spcPct val="95000"/>
              </a:lnSpc>
              <a:defRPr sz="3600"/>
            </a:lvl4pPr>
            <a:lvl5pPr marL="2233613" indent="-357188">
              <a:lnSpc>
                <a:spcPct val="95000"/>
              </a:lnSpc>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2"/>
          <p:cNvSpPr>
            <a:spLocks noGrp="1"/>
          </p:cNvSpPr>
          <p:nvPr>
            <p:ph sz="quarter" idx="57"/>
          </p:nvPr>
        </p:nvSpPr>
        <p:spPr>
          <a:xfrm>
            <a:off x="660400" y="15176322"/>
            <a:ext cx="31546800" cy="15417800"/>
          </a:xfrm>
          <a:ln w="3175" cap="sq" cmpd="sng">
            <a:solidFill>
              <a:schemeClr val="tx1">
                <a:alpha val="50000"/>
              </a:schemeClr>
            </a:solidFill>
            <a:prstDash val="solid"/>
            <a:round/>
          </a:ln>
        </p:spPr>
        <p:txBody>
          <a:bodyPr lIns="365760" tIns="822960" rIns="15819120" bIns="365760" anchor="t" anchorCtr="0"/>
          <a:lstStyle>
            <a:lvl1pPr marL="287338" indent="-287338">
              <a:lnSpc>
                <a:spcPct val="95000"/>
              </a:lnSpc>
              <a:spcBef>
                <a:spcPts val="600"/>
              </a:spcBef>
              <a:defRPr sz="3600"/>
            </a:lvl1pPr>
            <a:lvl2pPr marL="796925" indent="-361950">
              <a:lnSpc>
                <a:spcPct val="95000"/>
              </a:lnSpc>
              <a:defRPr sz="3600"/>
            </a:lvl2pPr>
            <a:lvl3pPr marL="1254125" indent="-266700">
              <a:lnSpc>
                <a:spcPct val="95000"/>
              </a:lnSpc>
              <a:defRPr sz="3600"/>
            </a:lvl3pPr>
            <a:lvl4pPr marL="1776413" indent="-347663">
              <a:lnSpc>
                <a:spcPct val="95000"/>
              </a:lnSpc>
              <a:defRPr sz="3600"/>
            </a:lvl4pPr>
            <a:lvl5pPr marL="2233613" indent="-357188">
              <a:lnSpc>
                <a:spcPct val="95000"/>
              </a:lnSpc>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Rectangle 27"/>
          <p:cNvSpPr/>
          <p:nvPr userDrawn="1"/>
        </p:nvSpPr>
        <p:spPr>
          <a:xfrm>
            <a:off x="0" y="6096000"/>
            <a:ext cx="32918400" cy="457200"/>
          </a:xfrm>
          <a:prstGeom prst="rect">
            <a:avLst/>
          </a:prstGeom>
          <a:solidFill>
            <a:srgbClr val="00583C"/>
          </a:solidFill>
          <a:ln>
            <a:noFill/>
          </a:ln>
          <a:effectLst/>
        </p:spPr>
        <p:style>
          <a:lnRef idx="1">
            <a:schemeClr val="accent1"/>
          </a:lnRef>
          <a:fillRef idx="3">
            <a:schemeClr val="accent1"/>
          </a:fillRef>
          <a:effectRef idx="2">
            <a:schemeClr val="accent1"/>
          </a:effectRef>
          <a:fontRef idx="minor">
            <a:schemeClr val="lt1"/>
          </a:fontRef>
        </p:style>
        <p:txBody>
          <a:bodyPr lIns="1354159" tIns="135414" rIns="270830" bIns="135414" rtlCol="0" anchor="ctr"/>
          <a:lstStyle/>
          <a:p>
            <a:pPr lvl="0" defTabSz="2708316"/>
            <a:endParaRPr lang="en-US" sz="2300" dirty="0"/>
          </a:p>
        </p:txBody>
      </p:sp>
      <p:sp>
        <p:nvSpPr>
          <p:cNvPr id="2" name="Title 1"/>
          <p:cNvSpPr>
            <a:spLocks noGrp="1"/>
          </p:cNvSpPr>
          <p:nvPr>
            <p:ph type="title" hasCustomPrompt="1"/>
          </p:nvPr>
        </p:nvSpPr>
        <p:spPr>
          <a:xfrm>
            <a:off x="914400" y="1482725"/>
            <a:ext cx="31089600" cy="2631971"/>
          </a:xfrm>
        </p:spPr>
        <p:txBody>
          <a:bodyPr anchor="b"/>
          <a:lstStyle>
            <a:lvl1pPr>
              <a:defRPr lang="en-US" sz="10000" b="1" kern="1200" cap="all" baseline="0" dirty="0">
                <a:solidFill>
                  <a:schemeClr val="tx1">
                    <a:lumMod val="50000"/>
                  </a:schemeClr>
                </a:solidFill>
                <a:latin typeface="+mj-lt"/>
                <a:ea typeface="ＭＳ Ｐゴシック" charset="0"/>
                <a:cs typeface="ＭＳ Ｐゴシック" charset="0"/>
              </a:defRPr>
            </a:lvl1pPr>
          </a:lstStyle>
          <a:p>
            <a:r>
              <a:rPr lang="en-US" dirty="0"/>
              <a:t>BASIC CONTENT SLIDE</a:t>
            </a:r>
            <a:br>
              <a:rPr lang="en-US" dirty="0"/>
            </a:br>
            <a:r>
              <a:rPr lang="en-US" dirty="0"/>
              <a:t>one or two lines for headline</a:t>
            </a:r>
          </a:p>
        </p:txBody>
      </p:sp>
      <p:sp>
        <p:nvSpPr>
          <p:cNvPr id="11" name="Text Placeholder 10"/>
          <p:cNvSpPr>
            <a:spLocks noGrp="1"/>
          </p:cNvSpPr>
          <p:nvPr>
            <p:ph type="body" sz="quarter" idx="26" hasCustomPrompt="1"/>
          </p:nvPr>
        </p:nvSpPr>
        <p:spPr>
          <a:xfrm>
            <a:off x="914400" y="4523874"/>
            <a:ext cx="31100713" cy="1389991"/>
          </a:xfrm>
        </p:spPr>
        <p:txBody>
          <a:bodyPr bIns="0" anchor="t">
            <a:normAutofit/>
          </a:bodyPr>
          <a:lstStyle>
            <a:lvl1pPr marL="0" marR="0" indent="0" algn="l" defTabSz="1625279" rtl="0" eaLnBrk="1" fontAlgn="auto" latinLnBrk="0" hangingPunct="1">
              <a:lnSpc>
                <a:spcPct val="100000"/>
              </a:lnSpc>
              <a:spcBef>
                <a:spcPts val="0"/>
              </a:spcBef>
              <a:spcAft>
                <a:spcPts val="0"/>
              </a:spcAft>
              <a:buClrTx/>
              <a:buSzTx/>
              <a:buFont typeface="Wingdings" pitchFamily="2" charset="2"/>
              <a:buNone/>
              <a:tabLst/>
              <a:defRPr sz="4400">
                <a:solidFill>
                  <a:schemeClr val="tx1">
                    <a:lumMod val="50000"/>
                  </a:schemeClr>
                </a:solidFill>
              </a:defRPr>
            </a:lvl1pPr>
            <a:lvl2pPr marL="1010153" indent="0">
              <a:buNone/>
              <a:defRPr/>
            </a:lvl2pPr>
            <a:lvl3pPr marL="2189603" indent="0">
              <a:buNone/>
              <a:defRPr/>
            </a:lvl3pPr>
            <a:lvl4pPr marL="3256194" indent="0">
              <a:buNone/>
              <a:defRPr/>
            </a:lvl4pPr>
            <a:lvl5pPr marL="4266347" indent="0">
              <a:buNone/>
              <a:defRPr/>
            </a:lvl5pPr>
          </a:lstStyle>
          <a:p>
            <a:pPr lvl="0"/>
            <a:r>
              <a:rPr lang="en-US" dirty="0"/>
              <a:t>Click to edit Researcher Names</a:t>
            </a:r>
          </a:p>
        </p:txBody>
      </p:sp>
      <p:sp>
        <p:nvSpPr>
          <p:cNvPr id="26" name="Rectangle 25"/>
          <p:cNvSpPr/>
          <p:nvPr userDrawn="1"/>
        </p:nvSpPr>
        <p:spPr>
          <a:xfrm>
            <a:off x="0" y="41030833"/>
            <a:ext cx="32918400" cy="457200"/>
          </a:xfrm>
          <a:prstGeom prst="rect">
            <a:avLst/>
          </a:prstGeom>
          <a:solidFill>
            <a:srgbClr val="00583C"/>
          </a:solidFill>
          <a:ln>
            <a:noFill/>
          </a:ln>
          <a:effectLst/>
        </p:spPr>
        <p:style>
          <a:lnRef idx="1">
            <a:schemeClr val="accent1"/>
          </a:lnRef>
          <a:fillRef idx="3">
            <a:schemeClr val="accent1"/>
          </a:fillRef>
          <a:effectRef idx="2">
            <a:schemeClr val="accent1"/>
          </a:effectRef>
          <a:fontRef idx="minor">
            <a:schemeClr val="lt1"/>
          </a:fontRef>
        </p:style>
        <p:txBody>
          <a:bodyPr lIns="1354159" tIns="135414" rIns="270830" bIns="135414" rtlCol="0" anchor="ctr"/>
          <a:lstStyle/>
          <a:p>
            <a:pPr lvl="0" defTabSz="2708316"/>
            <a:endParaRPr lang="en-US" sz="2300" dirty="0"/>
          </a:p>
        </p:txBody>
      </p:sp>
      <p:sp>
        <p:nvSpPr>
          <p:cNvPr id="49" name="Content Placeholder 52"/>
          <p:cNvSpPr>
            <a:spLocks noGrp="1"/>
          </p:cNvSpPr>
          <p:nvPr userDrawn="1">
            <p:ph sz="quarter" idx="44"/>
          </p:nvPr>
        </p:nvSpPr>
        <p:spPr>
          <a:xfrm>
            <a:off x="660400" y="31245310"/>
            <a:ext cx="12801600" cy="7467600"/>
          </a:xfrm>
          <a:ln w="3175" cap="sq" cmpd="sng">
            <a:solidFill>
              <a:schemeClr val="tx1">
                <a:alpha val="50000"/>
              </a:schemeClr>
            </a:solidFill>
            <a:prstDash val="solid"/>
            <a:round/>
          </a:ln>
        </p:spPr>
        <p:txBody>
          <a:bodyPr lIns="365760" tIns="822960" rIns="365760" bIns="365760" anchor="t" anchorCtr="0"/>
          <a:lstStyle>
            <a:lvl1pPr marL="287338" indent="-287338">
              <a:lnSpc>
                <a:spcPct val="95000"/>
              </a:lnSpc>
              <a:spcBef>
                <a:spcPts val="300"/>
              </a:spcBef>
              <a:defRPr sz="3600"/>
            </a:lvl1pPr>
            <a:lvl2pPr marL="796925" indent="-361950">
              <a:lnSpc>
                <a:spcPct val="95000"/>
              </a:lnSpc>
              <a:defRPr sz="3600"/>
            </a:lvl2pPr>
            <a:lvl3pPr marL="1254125" indent="-266700">
              <a:lnSpc>
                <a:spcPct val="95000"/>
              </a:lnSpc>
              <a:defRPr sz="3600"/>
            </a:lvl3pPr>
            <a:lvl4pPr marL="1776413" indent="-347663">
              <a:lnSpc>
                <a:spcPct val="95000"/>
              </a:lnSpc>
              <a:defRPr sz="3600"/>
            </a:lvl4pPr>
            <a:lvl5pPr marL="2233613" indent="-357188">
              <a:lnSpc>
                <a:spcPct val="95000"/>
              </a:lnSpc>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Text Placeholder 17"/>
          <p:cNvSpPr>
            <a:spLocks noGrp="1"/>
          </p:cNvSpPr>
          <p:nvPr userDrawn="1">
            <p:ph type="body" sz="quarter" idx="39" hasCustomPrompt="1"/>
          </p:nvPr>
        </p:nvSpPr>
        <p:spPr>
          <a:xfrm>
            <a:off x="685800" y="39322510"/>
            <a:ext cx="31521400" cy="1320800"/>
          </a:xfrm>
        </p:spPr>
        <p:txBody>
          <a:bodyPr anchor="b"/>
          <a:lstStyle>
            <a:lvl1pPr marL="0" indent="0">
              <a:spcBef>
                <a:spcPts val="0"/>
              </a:spcBef>
              <a:buNone/>
              <a:defRPr sz="3600" b="1" i="1"/>
            </a:lvl1pPr>
            <a:lvl2pPr marL="1010153" indent="0">
              <a:buNone/>
              <a:defRPr sz="3600" b="1"/>
            </a:lvl2pPr>
            <a:lvl3pPr marL="2189603" indent="0">
              <a:buNone/>
              <a:defRPr sz="3600" b="1"/>
            </a:lvl3pPr>
            <a:lvl4pPr marL="3256194" indent="0">
              <a:buNone/>
              <a:defRPr sz="3600" b="1"/>
            </a:lvl4pPr>
            <a:lvl5pPr marL="4266347" indent="0">
              <a:buNone/>
              <a:defRPr sz="3600" b="1"/>
            </a:lvl5pPr>
          </a:lstStyle>
          <a:p>
            <a:pPr lvl="0"/>
            <a:r>
              <a:rPr lang="en-US" dirty="0"/>
              <a:t>Recent and relevant publications go here</a:t>
            </a:r>
          </a:p>
        </p:txBody>
      </p:sp>
      <p:sp>
        <p:nvSpPr>
          <p:cNvPr id="52" name="Text Placeholder 46"/>
          <p:cNvSpPr>
            <a:spLocks noGrp="1"/>
          </p:cNvSpPr>
          <p:nvPr userDrawn="1">
            <p:ph type="body" sz="quarter" idx="40" hasCustomPrompt="1"/>
          </p:nvPr>
        </p:nvSpPr>
        <p:spPr>
          <a:xfrm>
            <a:off x="664327" y="31245310"/>
            <a:ext cx="12778623" cy="932196"/>
          </a:xfrm>
          <a:noFill/>
        </p:spPr>
        <p:txBody>
          <a:bodyPr lIns="365760" tIns="182880" rIns="91440" bIns="45720" anchor="t" anchorCtr="0"/>
          <a:lstStyle>
            <a:lvl1pPr marL="0" indent="0">
              <a:buNone/>
              <a:defRPr sz="4400" b="1">
                <a:solidFill>
                  <a:srgbClr val="232425"/>
                </a:solidFill>
              </a:defRPr>
            </a:lvl1pPr>
            <a:lvl2pPr marL="1010153" indent="0">
              <a:buNone/>
              <a:defRPr sz="3600" b="1">
                <a:solidFill>
                  <a:schemeClr val="bg1"/>
                </a:solidFill>
              </a:defRPr>
            </a:lvl2pPr>
            <a:lvl3pPr marL="2189603" indent="0">
              <a:buNone/>
              <a:defRPr sz="3600" b="1">
                <a:solidFill>
                  <a:schemeClr val="bg1"/>
                </a:solidFill>
              </a:defRPr>
            </a:lvl3pPr>
            <a:lvl4pPr marL="3256194" indent="0">
              <a:buNone/>
              <a:defRPr sz="3600" b="1">
                <a:solidFill>
                  <a:schemeClr val="bg1"/>
                </a:solidFill>
              </a:defRPr>
            </a:lvl4pPr>
            <a:lvl5pPr marL="4266347" indent="0">
              <a:buNone/>
              <a:defRPr sz="3600" b="1">
                <a:solidFill>
                  <a:schemeClr val="bg1"/>
                </a:solidFill>
              </a:defRPr>
            </a:lvl5pPr>
          </a:lstStyle>
          <a:p>
            <a:pPr lvl="0"/>
            <a:r>
              <a:rPr lang="en-US" dirty="0"/>
              <a:t>CLICK TO EDIT MASTER TEXT STYLES</a:t>
            </a:r>
          </a:p>
        </p:txBody>
      </p:sp>
      <p:sp>
        <p:nvSpPr>
          <p:cNvPr id="53" name="Text Placeholder 46"/>
          <p:cNvSpPr>
            <a:spLocks noGrp="1"/>
          </p:cNvSpPr>
          <p:nvPr userDrawn="1">
            <p:ph type="body" sz="quarter" idx="41" hasCustomPrompt="1"/>
          </p:nvPr>
        </p:nvSpPr>
        <p:spPr>
          <a:xfrm>
            <a:off x="14087648" y="31245310"/>
            <a:ext cx="18151770" cy="932196"/>
          </a:xfrm>
          <a:noFill/>
        </p:spPr>
        <p:txBody>
          <a:bodyPr lIns="365760" tIns="182880" rIns="91440" bIns="45720" anchor="t" anchorCtr="0"/>
          <a:lstStyle>
            <a:lvl1pPr marL="0" indent="0">
              <a:buNone/>
              <a:defRPr sz="4400" b="1">
                <a:solidFill>
                  <a:srgbClr val="232425"/>
                </a:solidFill>
              </a:defRPr>
            </a:lvl1pPr>
            <a:lvl2pPr marL="1010153" indent="0">
              <a:buNone/>
              <a:defRPr sz="3600" b="1">
                <a:solidFill>
                  <a:schemeClr val="bg1"/>
                </a:solidFill>
              </a:defRPr>
            </a:lvl2pPr>
            <a:lvl3pPr marL="2189603" indent="0">
              <a:buNone/>
              <a:defRPr sz="3600" b="1">
                <a:solidFill>
                  <a:schemeClr val="bg1"/>
                </a:solidFill>
              </a:defRPr>
            </a:lvl3pPr>
            <a:lvl4pPr marL="3256194" indent="0">
              <a:buNone/>
              <a:defRPr sz="3600" b="1">
                <a:solidFill>
                  <a:schemeClr val="bg1"/>
                </a:solidFill>
              </a:defRPr>
            </a:lvl4pPr>
            <a:lvl5pPr marL="4266347" indent="0">
              <a:buNone/>
              <a:defRPr sz="3600" b="1">
                <a:solidFill>
                  <a:schemeClr val="bg1"/>
                </a:solidFill>
              </a:defRPr>
            </a:lvl5pPr>
          </a:lstStyle>
          <a:p>
            <a:pPr lvl="0"/>
            <a:r>
              <a:rPr lang="en-US" dirty="0"/>
              <a:t>CLICK TO EDIT MASTER TEXT STYLES</a:t>
            </a:r>
          </a:p>
        </p:txBody>
      </p:sp>
      <p:sp>
        <p:nvSpPr>
          <p:cNvPr id="54" name="Text Placeholder 46"/>
          <p:cNvSpPr>
            <a:spLocks noGrp="1"/>
          </p:cNvSpPr>
          <p:nvPr userDrawn="1">
            <p:ph type="body" sz="quarter" idx="42" hasCustomPrompt="1"/>
          </p:nvPr>
        </p:nvSpPr>
        <p:spPr>
          <a:xfrm>
            <a:off x="660400" y="15176322"/>
            <a:ext cx="31568273" cy="992238"/>
          </a:xfrm>
          <a:noFill/>
        </p:spPr>
        <p:txBody>
          <a:bodyPr lIns="365760" tIns="182880" rIns="91440" bIns="45720" anchor="t" anchorCtr="0"/>
          <a:lstStyle>
            <a:lvl1pPr marL="0" indent="0">
              <a:buNone/>
              <a:defRPr sz="4400" b="1">
                <a:solidFill>
                  <a:srgbClr val="232425"/>
                </a:solidFill>
              </a:defRPr>
            </a:lvl1pPr>
            <a:lvl2pPr marL="1010153" indent="0">
              <a:buNone/>
              <a:defRPr sz="3600" b="1">
                <a:solidFill>
                  <a:schemeClr val="bg1"/>
                </a:solidFill>
              </a:defRPr>
            </a:lvl2pPr>
            <a:lvl3pPr marL="2189603" indent="0">
              <a:buNone/>
              <a:defRPr sz="3600" b="1">
                <a:solidFill>
                  <a:schemeClr val="bg1"/>
                </a:solidFill>
              </a:defRPr>
            </a:lvl3pPr>
            <a:lvl4pPr marL="3256194" indent="0">
              <a:buNone/>
              <a:defRPr sz="3600" b="1">
                <a:solidFill>
                  <a:schemeClr val="bg1"/>
                </a:solidFill>
              </a:defRPr>
            </a:lvl4pPr>
            <a:lvl5pPr marL="4266347" indent="0">
              <a:buNone/>
              <a:defRPr sz="3600" b="1">
                <a:solidFill>
                  <a:schemeClr val="bg1"/>
                </a:solidFill>
              </a:defRPr>
            </a:lvl5pPr>
          </a:lstStyle>
          <a:p>
            <a:pPr lvl="0"/>
            <a:r>
              <a:rPr lang="en-US" dirty="0"/>
              <a:t>CLICK TO EDIT MASTER TEXT STYLES</a:t>
            </a:r>
          </a:p>
        </p:txBody>
      </p:sp>
      <p:sp>
        <p:nvSpPr>
          <p:cNvPr id="55" name="Text Placeholder 46"/>
          <p:cNvSpPr>
            <a:spLocks noGrp="1"/>
          </p:cNvSpPr>
          <p:nvPr userDrawn="1">
            <p:ph type="body" sz="quarter" idx="43" hasCustomPrompt="1"/>
          </p:nvPr>
        </p:nvSpPr>
        <p:spPr>
          <a:xfrm>
            <a:off x="660400" y="7154738"/>
            <a:ext cx="31568273" cy="888117"/>
          </a:xfrm>
          <a:noFill/>
        </p:spPr>
        <p:txBody>
          <a:bodyPr lIns="365760" tIns="182880" rIns="91440" bIns="45720" anchor="t" anchorCtr="0"/>
          <a:lstStyle>
            <a:lvl1pPr marL="0" indent="0">
              <a:buNone/>
              <a:defRPr sz="4400" b="1">
                <a:solidFill>
                  <a:srgbClr val="232425"/>
                </a:solidFill>
              </a:defRPr>
            </a:lvl1pPr>
            <a:lvl2pPr marL="1010153" indent="0">
              <a:buNone/>
              <a:defRPr sz="3600" b="1">
                <a:solidFill>
                  <a:schemeClr val="bg1"/>
                </a:solidFill>
              </a:defRPr>
            </a:lvl2pPr>
            <a:lvl3pPr marL="2189603" indent="0">
              <a:buNone/>
              <a:defRPr sz="3600" b="1">
                <a:solidFill>
                  <a:schemeClr val="bg1"/>
                </a:solidFill>
              </a:defRPr>
            </a:lvl3pPr>
            <a:lvl4pPr marL="3256194" indent="0">
              <a:buNone/>
              <a:defRPr sz="3600" b="1">
                <a:solidFill>
                  <a:schemeClr val="bg1"/>
                </a:solidFill>
              </a:defRPr>
            </a:lvl4pPr>
            <a:lvl5pPr marL="4266347" indent="0">
              <a:buNone/>
              <a:defRPr sz="3600" b="1">
                <a:solidFill>
                  <a:schemeClr val="bg1"/>
                </a:solidFill>
              </a:defRPr>
            </a:lvl5pPr>
          </a:lstStyle>
          <a:p>
            <a:pPr lvl="0"/>
            <a:r>
              <a:rPr lang="en-US" dirty="0"/>
              <a:t>CLICK TO EDIT MASTER TEXT STYLES</a:t>
            </a:r>
          </a:p>
        </p:txBody>
      </p:sp>
      <p:sp>
        <p:nvSpPr>
          <p:cNvPr id="56" name="Picture Placeholder 5"/>
          <p:cNvSpPr>
            <a:spLocks noGrp="1"/>
          </p:cNvSpPr>
          <p:nvPr userDrawn="1">
            <p:ph type="pic" sz="quarter" idx="50" hasCustomPrompt="1"/>
          </p:nvPr>
        </p:nvSpPr>
        <p:spPr>
          <a:xfrm>
            <a:off x="1166139" y="19933928"/>
            <a:ext cx="7154104" cy="4740275"/>
          </a:xfrm>
          <a:solidFill>
            <a:schemeClr val="bg1">
              <a:lumMod val="85000"/>
            </a:schemeClr>
          </a:solidFill>
        </p:spPr>
        <p:txBody>
          <a:bodyPr anchor="ctr"/>
          <a:lstStyle>
            <a:lvl1pPr marL="0" indent="0" algn="ctr">
              <a:buNone/>
              <a:defRPr/>
            </a:lvl1pPr>
          </a:lstStyle>
          <a:p>
            <a:r>
              <a:rPr lang="en-US" dirty="0"/>
              <a:t>Click to add image</a:t>
            </a:r>
          </a:p>
        </p:txBody>
      </p:sp>
      <p:sp>
        <p:nvSpPr>
          <p:cNvPr id="57" name="Picture Placeholder 5"/>
          <p:cNvSpPr>
            <a:spLocks noGrp="1"/>
          </p:cNvSpPr>
          <p:nvPr userDrawn="1">
            <p:ph type="pic" sz="quarter" idx="51" hasCustomPrompt="1"/>
          </p:nvPr>
        </p:nvSpPr>
        <p:spPr>
          <a:xfrm>
            <a:off x="8955222" y="19933928"/>
            <a:ext cx="7154104" cy="4740275"/>
          </a:xfrm>
          <a:solidFill>
            <a:schemeClr val="bg1">
              <a:lumMod val="85000"/>
            </a:schemeClr>
          </a:solidFill>
        </p:spPr>
        <p:txBody>
          <a:bodyPr anchor="ctr"/>
          <a:lstStyle>
            <a:lvl1pPr marL="0" indent="0" algn="ctr">
              <a:buNone/>
              <a:defRPr/>
            </a:lvl1pPr>
          </a:lstStyle>
          <a:p>
            <a:r>
              <a:rPr lang="en-US" dirty="0"/>
              <a:t>Click to add image</a:t>
            </a:r>
          </a:p>
        </p:txBody>
      </p:sp>
      <p:sp>
        <p:nvSpPr>
          <p:cNvPr id="58" name="Picture Placeholder 5"/>
          <p:cNvSpPr>
            <a:spLocks noGrp="1"/>
          </p:cNvSpPr>
          <p:nvPr userDrawn="1">
            <p:ph type="pic" sz="quarter" idx="52" hasCustomPrompt="1"/>
          </p:nvPr>
        </p:nvSpPr>
        <p:spPr>
          <a:xfrm>
            <a:off x="16763461" y="8039100"/>
            <a:ext cx="15133684" cy="6267153"/>
          </a:xfrm>
          <a:solidFill>
            <a:schemeClr val="bg1">
              <a:lumMod val="85000"/>
            </a:schemeClr>
          </a:solidFill>
        </p:spPr>
        <p:txBody>
          <a:bodyPr anchor="ctr"/>
          <a:lstStyle>
            <a:lvl1pPr marL="0" indent="0" algn="ctr">
              <a:buNone/>
              <a:defRPr/>
            </a:lvl1pPr>
          </a:lstStyle>
          <a:p>
            <a:r>
              <a:rPr lang="en-US" dirty="0"/>
              <a:t>Click to add image</a:t>
            </a:r>
          </a:p>
        </p:txBody>
      </p:sp>
      <p:sp>
        <p:nvSpPr>
          <p:cNvPr id="59" name="Picture Placeholder 5"/>
          <p:cNvSpPr>
            <a:spLocks noGrp="1"/>
          </p:cNvSpPr>
          <p:nvPr userDrawn="1">
            <p:ph type="pic" sz="quarter" idx="53" hasCustomPrompt="1"/>
          </p:nvPr>
        </p:nvSpPr>
        <p:spPr>
          <a:xfrm>
            <a:off x="17017452" y="25260300"/>
            <a:ext cx="7154104" cy="5091059"/>
          </a:xfrm>
          <a:solidFill>
            <a:schemeClr val="bg1">
              <a:lumMod val="85000"/>
            </a:schemeClr>
          </a:solidFill>
        </p:spPr>
        <p:txBody>
          <a:bodyPr anchor="ctr"/>
          <a:lstStyle>
            <a:lvl1pPr marL="0" indent="0" algn="ctr">
              <a:buNone/>
              <a:defRPr/>
            </a:lvl1pPr>
          </a:lstStyle>
          <a:p>
            <a:r>
              <a:rPr lang="en-US" dirty="0"/>
              <a:t>Click to add image</a:t>
            </a:r>
          </a:p>
        </p:txBody>
      </p:sp>
      <p:sp>
        <p:nvSpPr>
          <p:cNvPr id="60" name="Picture Placeholder 5"/>
          <p:cNvSpPr>
            <a:spLocks noGrp="1"/>
          </p:cNvSpPr>
          <p:nvPr userDrawn="1">
            <p:ph type="pic" sz="quarter" idx="54" hasCustomPrompt="1"/>
          </p:nvPr>
        </p:nvSpPr>
        <p:spPr>
          <a:xfrm>
            <a:off x="24806535" y="25260300"/>
            <a:ext cx="7154104" cy="5091059"/>
          </a:xfrm>
          <a:solidFill>
            <a:schemeClr val="bg1">
              <a:lumMod val="85000"/>
            </a:schemeClr>
          </a:solidFill>
        </p:spPr>
        <p:txBody>
          <a:bodyPr anchor="ctr"/>
          <a:lstStyle>
            <a:lvl1pPr marL="0" indent="0" algn="ctr">
              <a:buNone/>
              <a:defRPr/>
            </a:lvl1pPr>
          </a:lstStyle>
          <a:p>
            <a:r>
              <a:rPr lang="en-US" dirty="0"/>
              <a:t>Click to add image</a:t>
            </a:r>
          </a:p>
        </p:txBody>
      </p:sp>
      <p:sp>
        <p:nvSpPr>
          <p:cNvPr id="61" name="Picture Placeholder 5"/>
          <p:cNvSpPr>
            <a:spLocks noGrp="1"/>
          </p:cNvSpPr>
          <p:nvPr userDrawn="1">
            <p:ph type="pic" sz="quarter" idx="55" hasCustomPrompt="1"/>
          </p:nvPr>
        </p:nvSpPr>
        <p:spPr>
          <a:xfrm>
            <a:off x="17017451" y="16145819"/>
            <a:ext cx="14900855" cy="8528384"/>
          </a:xfrm>
          <a:solidFill>
            <a:schemeClr val="bg1">
              <a:lumMod val="85000"/>
            </a:schemeClr>
          </a:solidFill>
        </p:spPr>
        <p:txBody>
          <a:bodyPr anchor="ctr"/>
          <a:lstStyle>
            <a:lvl1pPr marL="0" indent="0" algn="ctr">
              <a:buNone/>
              <a:defRPr/>
            </a:lvl1pPr>
          </a:lstStyle>
          <a:p>
            <a:r>
              <a:rPr lang="en-US" dirty="0"/>
              <a:t>Click to add image</a:t>
            </a:r>
          </a:p>
        </p:txBody>
      </p:sp>
      <p:sp>
        <p:nvSpPr>
          <p:cNvPr id="27" name="Content Placeholder 52"/>
          <p:cNvSpPr>
            <a:spLocks noGrp="1"/>
          </p:cNvSpPr>
          <p:nvPr userDrawn="1">
            <p:ph sz="quarter" idx="56"/>
          </p:nvPr>
        </p:nvSpPr>
        <p:spPr>
          <a:xfrm>
            <a:off x="14071600" y="31245311"/>
            <a:ext cx="18161000" cy="7467600"/>
          </a:xfrm>
          <a:ln w="3175" cap="sq" cmpd="sng">
            <a:solidFill>
              <a:schemeClr val="tx1">
                <a:alpha val="50000"/>
              </a:schemeClr>
            </a:solidFill>
            <a:prstDash val="solid"/>
            <a:round/>
          </a:ln>
        </p:spPr>
        <p:txBody>
          <a:bodyPr lIns="365760" tIns="822960" rIns="365760" bIns="365760" anchor="t" anchorCtr="0"/>
          <a:lstStyle>
            <a:lvl1pPr marL="287338" indent="-287338">
              <a:lnSpc>
                <a:spcPct val="95000"/>
              </a:lnSpc>
              <a:spcBef>
                <a:spcPts val="300"/>
              </a:spcBef>
              <a:defRPr sz="3600"/>
            </a:lvl1pPr>
            <a:lvl2pPr marL="796925" indent="-361950">
              <a:lnSpc>
                <a:spcPct val="95000"/>
              </a:lnSpc>
              <a:defRPr sz="3600"/>
            </a:lvl2pPr>
            <a:lvl3pPr marL="1254125" indent="-266700">
              <a:lnSpc>
                <a:spcPct val="95000"/>
              </a:lnSpc>
              <a:defRPr sz="3600"/>
            </a:lvl3pPr>
            <a:lvl4pPr marL="1776413" indent="-347663">
              <a:lnSpc>
                <a:spcPct val="95000"/>
              </a:lnSpc>
              <a:defRPr sz="3600"/>
            </a:lvl4pPr>
            <a:lvl5pPr marL="2233613" indent="-357188">
              <a:lnSpc>
                <a:spcPct val="95000"/>
              </a:lnSpc>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1936" y="42029136"/>
            <a:ext cx="8803370" cy="936480"/>
          </a:xfrm>
          <a:prstGeom prst="rect">
            <a:avLst/>
          </a:prstGeom>
        </p:spPr>
      </p:pic>
      <p:pic>
        <p:nvPicPr>
          <p:cNvPr id="32" name="Picture 31">
            <a:extLst>
              <a:ext uri="{FF2B5EF4-FFF2-40B4-BE49-F238E27FC236}">
                <a16:creationId xmlns:a16="http://schemas.microsoft.com/office/drawing/2014/main" id="{E41EC30E-2C10-ED4F-A2A4-66A6FCDCE80F}"/>
              </a:ext>
            </a:extLst>
          </p:cNvPr>
          <p:cNvPicPr>
            <a:picLocks noChangeAspect="1"/>
          </p:cNvPicPr>
          <p:nvPr userDrawn="1"/>
        </p:nvPicPr>
        <p:blipFill>
          <a:blip r:embed="rId3"/>
          <a:srcRect/>
          <a:stretch/>
        </p:blipFill>
        <p:spPr>
          <a:xfrm>
            <a:off x="25280541" y="41856312"/>
            <a:ext cx="6958877" cy="1328832"/>
          </a:xfrm>
          <a:prstGeom prst="rect">
            <a:avLst/>
          </a:prstGeom>
        </p:spPr>
      </p:pic>
    </p:spTree>
    <p:extLst>
      <p:ext uri="{BB962C8B-B14F-4D97-AF65-F5344CB8AC3E}">
        <p14:creationId xmlns:p14="http://schemas.microsoft.com/office/powerpoint/2010/main" val="29652743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7" y="1757687"/>
            <a:ext cx="30142443" cy="5305267"/>
          </a:xfrm>
          <a:prstGeom prst="rect">
            <a:avLst/>
          </a:prstGeom>
        </p:spPr>
        <p:txBody>
          <a:bodyPr vert="horz" lIns="0" tIns="0" rIns="0" bIns="0" rtlCol="0" anchor="b">
            <a:noAutofit/>
          </a:bodyPr>
          <a:lstStyle/>
          <a:p>
            <a:r>
              <a:rPr lang="en-US" dirty="0"/>
              <a:t>Headline in all caps </a:t>
            </a:r>
            <a:r>
              <a:rPr lang="en-US" dirty="0" err="1"/>
              <a:t>28pt</a:t>
            </a:r>
            <a:r>
              <a:rPr lang="en-US" dirty="0"/>
              <a:t> </a:t>
            </a:r>
            <a:br>
              <a:rPr lang="en-US" dirty="0"/>
            </a:br>
            <a:r>
              <a:rPr lang="en-US" dirty="0"/>
              <a:t>preferred as one or two lines</a:t>
            </a:r>
          </a:p>
        </p:txBody>
      </p:sp>
      <p:sp>
        <p:nvSpPr>
          <p:cNvPr id="3" name="Text Placeholder 2"/>
          <p:cNvSpPr>
            <a:spLocks noGrp="1"/>
          </p:cNvSpPr>
          <p:nvPr>
            <p:ph type="body" idx="1"/>
          </p:nvPr>
        </p:nvSpPr>
        <p:spPr>
          <a:xfrm>
            <a:off x="1645927" y="10879970"/>
            <a:ext cx="30142443" cy="28305761"/>
          </a:xfrm>
          <a:prstGeom prst="rect">
            <a:avLst/>
          </a:prstGeom>
        </p:spPr>
        <p:txBody>
          <a:bodyPr vert="horz" lIns="0" tIns="0" rIns="0" bIns="162526" rtlCol="0">
            <a:noAutofit/>
          </a:bodyPr>
          <a:lstStyle/>
          <a:p>
            <a:pPr lvl="0"/>
            <a:r>
              <a:rPr lang="en-US" dirty="0"/>
              <a:t>Click to add 1st-level bullet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5335535"/>
      </p:ext>
    </p:extLst>
  </p:cSld>
  <p:clrMap bg1="lt1" tx1="dk1" bg2="lt2" tx2="dk2" accent1="accent1" accent2="accent2" accent3="accent3" accent4="accent4" accent5="accent5" accent6="accent6" hlink="hlink" folHlink="folHlink"/>
  <p:sldLayoutIdLst>
    <p:sldLayoutId id="2147483785"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1625279" rtl="0" eaLnBrk="1" latinLnBrk="0" hangingPunct="1">
        <a:lnSpc>
          <a:spcPct val="95000"/>
        </a:lnSpc>
        <a:spcBef>
          <a:spcPct val="0"/>
        </a:spcBef>
        <a:buNone/>
        <a:defRPr sz="10000" b="1" i="0" kern="1200" cap="all" baseline="0">
          <a:solidFill>
            <a:schemeClr val="tx1">
              <a:lumMod val="50000"/>
            </a:schemeClr>
          </a:solidFill>
          <a:latin typeface="+mj-lt"/>
          <a:ea typeface="+mj-ea"/>
          <a:cs typeface="+mj-cs"/>
        </a:defRPr>
      </a:lvl1pPr>
    </p:titleStyle>
    <p:bodyStyle>
      <a:lvl1pPr marL="615126" indent="-615126" algn="l" defTabSz="1625279" rtl="0" eaLnBrk="1" latinLnBrk="0" hangingPunct="1">
        <a:spcBef>
          <a:spcPts val="2130"/>
        </a:spcBef>
        <a:spcAft>
          <a:spcPts val="0"/>
        </a:spcAft>
        <a:buFont typeface="Wingdings" pitchFamily="2" charset="2"/>
        <a:buChar char="§"/>
        <a:defRPr sz="4600" kern="1200" baseline="0">
          <a:solidFill>
            <a:schemeClr val="tx1">
              <a:lumMod val="50000"/>
            </a:schemeClr>
          </a:solidFill>
          <a:latin typeface="+mn-lt"/>
          <a:ea typeface="+mn-ea"/>
          <a:cs typeface="+mn-cs"/>
        </a:defRPr>
      </a:lvl1pPr>
      <a:lvl2pPr marL="1851008" indent="-840855" algn="l" defTabSz="1625279" rtl="0" eaLnBrk="1" latinLnBrk="0" hangingPunct="1">
        <a:spcBef>
          <a:spcPts val="0"/>
        </a:spcBef>
        <a:spcAft>
          <a:spcPts val="0"/>
        </a:spcAft>
        <a:buFont typeface="Arial"/>
        <a:buChar char="–"/>
        <a:defRPr sz="4600" kern="1200">
          <a:solidFill>
            <a:schemeClr val="tx1">
              <a:lumMod val="50000"/>
            </a:schemeClr>
          </a:solidFill>
          <a:latin typeface="+mn-lt"/>
          <a:ea typeface="+mn-ea"/>
          <a:cs typeface="+mn-cs"/>
        </a:defRPr>
      </a:lvl2pPr>
      <a:lvl3pPr marL="2855517" indent="-665914" algn="l" defTabSz="1625279" rtl="0" eaLnBrk="1" latinLnBrk="0" hangingPunct="1">
        <a:spcBef>
          <a:spcPts val="0"/>
        </a:spcBef>
        <a:spcAft>
          <a:spcPts val="0"/>
        </a:spcAft>
        <a:buFont typeface="Arial"/>
        <a:buChar char="•"/>
        <a:defRPr sz="4600" kern="1200">
          <a:solidFill>
            <a:schemeClr val="tx1">
              <a:lumMod val="50000"/>
            </a:schemeClr>
          </a:solidFill>
          <a:latin typeface="+mn-lt"/>
          <a:ea typeface="+mn-ea"/>
          <a:cs typeface="+mn-cs"/>
        </a:defRPr>
      </a:lvl3pPr>
      <a:lvl4pPr marL="3865673" indent="-609479" algn="l" defTabSz="1625279" rtl="0" eaLnBrk="1" latinLnBrk="0" hangingPunct="1">
        <a:spcBef>
          <a:spcPts val="0"/>
        </a:spcBef>
        <a:spcAft>
          <a:spcPts val="0"/>
        </a:spcAft>
        <a:buFont typeface="Arial"/>
        <a:buChar char="–"/>
        <a:defRPr sz="4300" kern="1200">
          <a:solidFill>
            <a:schemeClr val="tx1">
              <a:lumMod val="50000"/>
            </a:schemeClr>
          </a:solidFill>
          <a:latin typeface="+mn-lt"/>
          <a:ea typeface="+mn-ea"/>
          <a:cs typeface="+mn-cs"/>
        </a:defRPr>
      </a:lvl4pPr>
      <a:lvl5pPr marL="4875826" indent="-609479" algn="l" defTabSz="1625279" rtl="0" eaLnBrk="1" latinLnBrk="0" hangingPunct="1">
        <a:spcBef>
          <a:spcPts val="0"/>
        </a:spcBef>
        <a:spcAft>
          <a:spcPts val="0"/>
        </a:spcAft>
        <a:buFont typeface="Arial"/>
        <a:buChar char="»"/>
        <a:defRPr sz="4300" kern="1200">
          <a:solidFill>
            <a:schemeClr val="tx1">
              <a:lumMod val="50000"/>
            </a:schemeClr>
          </a:solidFill>
          <a:latin typeface="+mn-lt"/>
          <a:ea typeface="+mn-ea"/>
          <a:cs typeface="+mn-cs"/>
        </a:defRPr>
      </a:lvl5pPr>
      <a:lvl6pPr marL="8939020" indent="-812636" algn="l" defTabSz="1625279" rtl="0" eaLnBrk="1" latinLnBrk="0" hangingPunct="1">
        <a:spcBef>
          <a:spcPct val="20000"/>
        </a:spcBef>
        <a:buFont typeface="Arial"/>
        <a:buChar char="•"/>
        <a:defRPr sz="7100" kern="1200">
          <a:solidFill>
            <a:schemeClr val="tx1"/>
          </a:solidFill>
          <a:latin typeface="+mn-lt"/>
          <a:ea typeface="+mn-ea"/>
          <a:cs typeface="+mn-cs"/>
        </a:defRPr>
      </a:lvl6pPr>
      <a:lvl7pPr marL="10564295" indent="-812636" algn="l" defTabSz="1625279" rtl="0" eaLnBrk="1" latinLnBrk="0" hangingPunct="1">
        <a:spcBef>
          <a:spcPct val="20000"/>
        </a:spcBef>
        <a:buFont typeface="Arial"/>
        <a:buChar char="•"/>
        <a:defRPr sz="7100" kern="1200">
          <a:solidFill>
            <a:schemeClr val="tx1"/>
          </a:solidFill>
          <a:latin typeface="+mn-lt"/>
          <a:ea typeface="+mn-ea"/>
          <a:cs typeface="+mn-cs"/>
        </a:defRPr>
      </a:lvl7pPr>
      <a:lvl8pPr marL="12189574" indent="-812636" algn="l" defTabSz="1625279" rtl="0" eaLnBrk="1" latinLnBrk="0" hangingPunct="1">
        <a:spcBef>
          <a:spcPct val="20000"/>
        </a:spcBef>
        <a:buFont typeface="Arial"/>
        <a:buChar char="•"/>
        <a:defRPr sz="7100" kern="1200">
          <a:solidFill>
            <a:schemeClr val="tx1"/>
          </a:solidFill>
          <a:latin typeface="+mn-lt"/>
          <a:ea typeface="+mn-ea"/>
          <a:cs typeface="+mn-cs"/>
        </a:defRPr>
      </a:lvl8pPr>
      <a:lvl9pPr marL="13814849" indent="-812636" algn="l" defTabSz="1625279" rtl="0" eaLnBrk="1" latinLnBrk="0" hangingPunct="1">
        <a:spcBef>
          <a:spcPct val="20000"/>
        </a:spcBef>
        <a:buFont typeface="Arial"/>
        <a:buChar char="•"/>
        <a:defRPr sz="7100" kern="1200">
          <a:solidFill>
            <a:schemeClr val="tx1"/>
          </a:solidFill>
          <a:latin typeface="+mn-lt"/>
          <a:ea typeface="+mn-ea"/>
          <a:cs typeface="+mn-cs"/>
        </a:defRPr>
      </a:lvl9pPr>
    </p:bodyStyle>
    <p:otherStyle>
      <a:defPPr>
        <a:defRPr lang="en-US"/>
      </a:defPPr>
      <a:lvl1pPr marL="0" algn="l" defTabSz="1625279" rtl="0" eaLnBrk="1" latinLnBrk="0" hangingPunct="1">
        <a:defRPr sz="6400" kern="1200">
          <a:solidFill>
            <a:schemeClr val="tx1"/>
          </a:solidFill>
          <a:latin typeface="+mn-lt"/>
          <a:ea typeface="+mn-ea"/>
          <a:cs typeface="+mn-cs"/>
        </a:defRPr>
      </a:lvl1pPr>
      <a:lvl2pPr marL="1625279" algn="l" defTabSz="1625279" rtl="0" eaLnBrk="1" latinLnBrk="0" hangingPunct="1">
        <a:defRPr sz="6400" kern="1200">
          <a:solidFill>
            <a:schemeClr val="tx1"/>
          </a:solidFill>
          <a:latin typeface="+mn-lt"/>
          <a:ea typeface="+mn-ea"/>
          <a:cs typeface="+mn-cs"/>
        </a:defRPr>
      </a:lvl2pPr>
      <a:lvl3pPr marL="3250554" algn="l" defTabSz="1625279" rtl="0" eaLnBrk="1" latinLnBrk="0" hangingPunct="1">
        <a:defRPr sz="6400" kern="1200">
          <a:solidFill>
            <a:schemeClr val="tx1"/>
          </a:solidFill>
          <a:latin typeface="+mn-lt"/>
          <a:ea typeface="+mn-ea"/>
          <a:cs typeface="+mn-cs"/>
        </a:defRPr>
      </a:lvl3pPr>
      <a:lvl4pPr marL="4875826" algn="l" defTabSz="1625279" rtl="0" eaLnBrk="1" latinLnBrk="0" hangingPunct="1">
        <a:defRPr sz="6400" kern="1200">
          <a:solidFill>
            <a:schemeClr val="tx1"/>
          </a:solidFill>
          <a:latin typeface="+mn-lt"/>
          <a:ea typeface="+mn-ea"/>
          <a:cs typeface="+mn-cs"/>
        </a:defRPr>
      </a:lvl4pPr>
      <a:lvl5pPr marL="6501105" algn="l" defTabSz="1625279" rtl="0" eaLnBrk="1" latinLnBrk="0" hangingPunct="1">
        <a:defRPr sz="6400" kern="1200">
          <a:solidFill>
            <a:schemeClr val="tx1"/>
          </a:solidFill>
          <a:latin typeface="+mn-lt"/>
          <a:ea typeface="+mn-ea"/>
          <a:cs typeface="+mn-cs"/>
        </a:defRPr>
      </a:lvl5pPr>
      <a:lvl6pPr marL="8126380" algn="l" defTabSz="1625279" rtl="0" eaLnBrk="1" latinLnBrk="0" hangingPunct="1">
        <a:defRPr sz="6400" kern="1200">
          <a:solidFill>
            <a:schemeClr val="tx1"/>
          </a:solidFill>
          <a:latin typeface="+mn-lt"/>
          <a:ea typeface="+mn-ea"/>
          <a:cs typeface="+mn-cs"/>
        </a:defRPr>
      </a:lvl6pPr>
      <a:lvl7pPr marL="9751659" algn="l" defTabSz="1625279" rtl="0" eaLnBrk="1" latinLnBrk="0" hangingPunct="1">
        <a:defRPr sz="6400" kern="1200">
          <a:solidFill>
            <a:schemeClr val="tx1"/>
          </a:solidFill>
          <a:latin typeface="+mn-lt"/>
          <a:ea typeface="+mn-ea"/>
          <a:cs typeface="+mn-cs"/>
        </a:defRPr>
      </a:lvl7pPr>
      <a:lvl8pPr marL="11376934" algn="l" defTabSz="1625279" rtl="0" eaLnBrk="1" latinLnBrk="0" hangingPunct="1">
        <a:defRPr sz="6400" kern="1200">
          <a:solidFill>
            <a:schemeClr val="tx1"/>
          </a:solidFill>
          <a:latin typeface="+mn-lt"/>
          <a:ea typeface="+mn-ea"/>
          <a:cs typeface="+mn-cs"/>
        </a:defRPr>
      </a:lvl8pPr>
      <a:lvl9pPr marL="13002210" algn="l" defTabSz="1625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journals.ametsoc.org/view/journals/bams/94/3/bams-d-11-00218.1.xml" TargetMode="External"/><Relationship Id="rId7" Type="http://schemas.openxmlformats.org/officeDocument/2006/relationships/image" Target="../media/image5.png"/><Relationship Id="rId2" Type="http://schemas.microsoft.com/office/2018/10/relationships/comments" Target="../comments/modernComment_116_6E40DFD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osti.gov/biblio/1034640"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Classification of atmospheric lidar data for edge computing</a:t>
            </a:r>
          </a:p>
        </p:txBody>
      </p:sp>
      <p:sp>
        <p:nvSpPr>
          <p:cNvPr id="2" name="Text Placeholder 1"/>
          <p:cNvSpPr>
            <a:spLocks noGrp="1"/>
          </p:cNvSpPr>
          <p:nvPr>
            <p:ph type="body" sz="quarter" idx="26"/>
          </p:nvPr>
        </p:nvSpPr>
        <p:spPr/>
        <p:txBody>
          <a:bodyPr/>
          <a:lstStyle/>
          <a:p>
            <a:r>
              <a:rPr lang="en-US" dirty="0"/>
              <a:t>Daniel Zetterberg, University of Tennessee, Environmental Science Division</a:t>
            </a:r>
            <a:br>
              <a:rPr lang="en-US" dirty="0"/>
            </a:br>
            <a:r>
              <a:rPr lang="en-US" dirty="0"/>
              <a:t>Mentor: Bobby Jackson, Argonne National Lab, Environmental Science Division</a:t>
            </a:r>
          </a:p>
        </p:txBody>
      </p:sp>
      <p:sp>
        <p:nvSpPr>
          <p:cNvPr id="6" name="Text Placeholder 5"/>
          <p:cNvSpPr>
            <a:spLocks noGrp="1"/>
          </p:cNvSpPr>
          <p:nvPr>
            <p:ph type="body" sz="quarter" idx="41"/>
          </p:nvPr>
        </p:nvSpPr>
        <p:spPr>
          <a:xfrm>
            <a:off x="446840" y="34527298"/>
            <a:ext cx="14757400" cy="932196"/>
          </a:xfrm>
        </p:spPr>
        <p:txBody>
          <a:bodyPr/>
          <a:lstStyle/>
          <a:p>
            <a:r>
              <a:rPr lang="en-US" dirty="0"/>
              <a:t>CONCLUSIONS AND FUTURE DIRECTIONS</a:t>
            </a:r>
          </a:p>
        </p:txBody>
      </p:sp>
      <p:sp>
        <p:nvSpPr>
          <p:cNvPr id="7" name="Text Placeholder 6"/>
          <p:cNvSpPr>
            <a:spLocks noGrp="1"/>
          </p:cNvSpPr>
          <p:nvPr>
            <p:ph type="body" sz="quarter" idx="42"/>
          </p:nvPr>
        </p:nvSpPr>
        <p:spPr>
          <a:xfrm>
            <a:off x="675062" y="17207073"/>
            <a:ext cx="31568273" cy="992238"/>
          </a:xfrm>
        </p:spPr>
        <p:txBody>
          <a:bodyPr/>
          <a:lstStyle/>
          <a:p>
            <a:r>
              <a:rPr lang="en-US" dirty="0"/>
              <a:t>RESULTS</a:t>
            </a:r>
          </a:p>
        </p:txBody>
      </p:sp>
      <p:sp>
        <p:nvSpPr>
          <p:cNvPr id="11" name="Content Placeholder 10">
            <a:extLst>
              <a:ext uri="{FF2B5EF4-FFF2-40B4-BE49-F238E27FC236}">
                <a16:creationId xmlns:a16="http://schemas.microsoft.com/office/drawing/2014/main" id="{0367DB83-6343-95C1-3C42-9ACD034DAA75}"/>
              </a:ext>
            </a:extLst>
          </p:cNvPr>
          <p:cNvSpPr>
            <a:spLocks noGrp="1"/>
          </p:cNvSpPr>
          <p:nvPr>
            <p:ph sz="quarter" idx="44"/>
          </p:nvPr>
        </p:nvSpPr>
        <p:spPr>
          <a:xfrm>
            <a:off x="722436" y="34581319"/>
            <a:ext cx="15260413" cy="7467600"/>
          </a:xfrm>
        </p:spPr>
        <p:txBody>
          <a:bodyPr/>
          <a:lstStyle/>
          <a:p>
            <a:pPr marL="0" marR="0">
              <a:lnSpc>
                <a:spcPct val="107000"/>
              </a:lnSpc>
              <a:spcBef>
                <a:spcPts val="0"/>
              </a:spcBef>
              <a:spcAft>
                <a:spcPts val="800"/>
              </a:spcAft>
            </a:pPr>
            <a:r>
              <a:rPr lang="en-US" dirty="0">
                <a:latin typeface="+mj-lt"/>
                <a:ea typeface="Calibri" panose="020F0502020204030204" pitchFamily="34" charset="0"/>
                <a:cs typeface="Times New Roman" panose="02020603050405020304" pitchFamily="18" charset="0"/>
              </a:rPr>
              <a:t>C</a:t>
            </a:r>
            <a:r>
              <a:rPr lang="en-US" dirty="0">
                <a:effectLst/>
                <a:latin typeface="+mj-lt"/>
                <a:ea typeface="Calibri" panose="020F0502020204030204" pitchFamily="34" charset="0"/>
                <a:cs typeface="Times New Roman" panose="02020603050405020304" pitchFamily="18" charset="0"/>
              </a:rPr>
              <a:t>onsistent clusters with physical meaning were defined.</a:t>
            </a:r>
          </a:p>
          <a:p>
            <a:pPr marL="0">
              <a:lnSpc>
                <a:spcPct val="107000"/>
              </a:lnSpc>
              <a:spcBef>
                <a:spcPts val="0"/>
              </a:spcBef>
              <a:spcAft>
                <a:spcPts val="800"/>
              </a:spcAft>
            </a:pPr>
            <a:r>
              <a:rPr lang="en-US" dirty="0">
                <a:effectLst/>
                <a:latin typeface="+mj-lt"/>
                <a:ea typeface="Calibri" panose="020F0502020204030204" pitchFamily="34" charset="0"/>
                <a:cs typeface="Times New Roman" panose="02020603050405020304" pitchFamily="18" charset="0"/>
              </a:rPr>
              <a:t>The algorithm developed in this project will improve long term observation of aerosol and cloud properties. This will aid in improving climate models.</a:t>
            </a:r>
          </a:p>
          <a:p>
            <a:pPr marL="0">
              <a:lnSpc>
                <a:spcPct val="107000"/>
              </a:lnSpc>
              <a:spcBef>
                <a:spcPts val="0"/>
              </a:spcBef>
              <a:spcAft>
                <a:spcPts val="800"/>
              </a:spcAft>
            </a:pPr>
            <a:r>
              <a:rPr lang="en-US" dirty="0">
                <a:latin typeface="+mj-lt"/>
                <a:ea typeface="Calibri" panose="020F0502020204030204" pitchFamily="34" charset="0"/>
                <a:cs typeface="Times New Roman" panose="02020603050405020304" pitchFamily="18" charset="0"/>
              </a:rPr>
              <a:t>The cluster data will need to be implemented into the Waggle nodes so that each incoming data point can be classified in real time.</a:t>
            </a:r>
          </a:p>
          <a:p>
            <a:pPr marL="0">
              <a:lnSpc>
                <a:spcPct val="107000"/>
              </a:lnSpc>
              <a:spcBef>
                <a:spcPts val="0"/>
              </a:spcBef>
              <a:spcAft>
                <a:spcPts val="800"/>
              </a:spcAft>
            </a:pPr>
            <a:r>
              <a:rPr lang="en-US" dirty="0">
                <a:latin typeface="+mj-lt"/>
                <a:ea typeface="Calibri" panose="020F0502020204030204" pitchFamily="34" charset="0"/>
                <a:cs typeface="Times New Roman" panose="02020603050405020304" pitchFamily="18" charset="0"/>
              </a:rPr>
              <a:t>Going forward, the power spectra will be further investigated to gain further physical meaning into </a:t>
            </a:r>
            <a:r>
              <a:rPr lang="en-US">
                <a:latin typeface="+mj-lt"/>
                <a:ea typeface="Calibri" panose="020F0502020204030204" pitchFamily="34" charset="0"/>
                <a:cs typeface="Times New Roman" panose="02020603050405020304" pitchFamily="18" charset="0"/>
              </a:rPr>
              <a:t>the clusters</a:t>
            </a:r>
            <a:endParaRPr lang="en-US"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effectLst/>
              <a:latin typeface="+mj-lt"/>
              <a:ea typeface="Calibri" panose="020F0502020204030204" pitchFamily="34" charset="0"/>
              <a:cs typeface="Times New Roman" panose="02020603050405020304" pitchFamily="18" charset="0"/>
            </a:endParaRPr>
          </a:p>
          <a:p>
            <a:endParaRPr lang="en-US" dirty="0"/>
          </a:p>
        </p:txBody>
      </p:sp>
      <p:sp>
        <p:nvSpPr>
          <p:cNvPr id="13" name="TextBox 12">
            <a:extLst>
              <a:ext uri="{FF2B5EF4-FFF2-40B4-BE49-F238E27FC236}">
                <a16:creationId xmlns:a16="http://schemas.microsoft.com/office/drawing/2014/main" id="{DE192467-BDCE-859B-D925-8443B68116F7}"/>
              </a:ext>
            </a:extLst>
          </p:cNvPr>
          <p:cNvSpPr txBox="1"/>
          <p:nvPr/>
        </p:nvSpPr>
        <p:spPr>
          <a:xfrm>
            <a:off x="16323369" y="34527298"/>
            <a:ext cx="15260414" cy="7940635"/>
          </a:xfrm>
          <a:prstGeom prst="rect">
            <a:avLst/>
          </a:prstGeom>
          <a:noFill/>
        </p:spPr>
        <p:txBody>
          <a:bodyPr wrap="square" rtlCol="0">
            <a:spAutoFit/>
          </a:bodyPr>
          <a:lstStyle/>
          <a:p>
            <a:r>
              <a:rPr lang="en-US" sz="4400" b="1" dirty="0">
                <a:solidFill>
                  <a:schemeClr val="tx1">
                    <a:lumMod val="50000"/>
                  </a:schemeClr>
                </a:solidFill>
              </a:rPr>
              <a:t>WORKS CITED</a:t>
            </a:r>
          </a:p>
          <a:p>
            <a:pPr marL="342900" indent="-342900">
              <a:buFont typeface="Arial" panose="020B0604020202020204" pitchFamily="34" charset="0"/>
              <a:buChar char="•"/>
            </a:pPr>
            <a:r>
              <a:rPr lang="en-US" sz="2500" dirty="0">
                <a:effectLst/>
                <a:latin typeface="Arial" panose="020B0604020202020204" pitchFamily="34" charset="0"/>
                <a:ea typeface="Calibri" panose="020F0502020204030204" pitchFamily="34" charset="0"/>
                <a:cs typeface="Times New Roman" panose="02020603050405020304" pitchFamily="18" charset="0"/>
              </a:rPr>
              <a:t>Beckman, P., R. Sankaran, C. Catlett, N. Ferrier, R. Jacob, and M. </a:t>
            </a:r>
            <a:r>
              <a:rPr lang="en-US" sz="2500" dirty="0" err="1">
                <a:effectLst/>
                <a:latin typeface="Arial" panose="020B0604020202020204" pitchFamily="34" charset="0"/>
                <a:ea typeface="Calibri" panose="020F0502020204030204" pitchFamily="34" charset="0"/>
                <a:cs typeface="Times New Roman" panose="02020603050405020304" pitchFamily="18" charset="0"/>
              </a:rPr>
              <a:t>Papka</a:t>
            </a:r>
            <a:r>
              <a:rPr lang="en-US" sz="2500" dirty="0">
                <a:effectLst/>
                <a:latin typeface="Arial" panose="020B0604020202020204" pitchFamily="34" charset="0"/>
                <a:ea typeface="Calibri" panose="020F0502020204030204" pitchFamily="34" charset="0"/>
                <a:cs typeface="Times New Roman" panose="02020603050405020304" pitchFamily="18" charset="0"/>
              </a:rPr>
              <a:t>, 2016: Waggle: An open sensor platform for edge computing. 2016 IEEE SENSORS, 1–3, https://doi.org/10.1109/ ICSENS.2016.7808975.</a:t>
            </a:r>
          </a:p>
          <a:p>
            <a:pPr marL="342900" indent="-342900">
              <a:buFont typeface="Arial" panose="020B0604020202020204" pitchFamily="34" charset="0"/>
              <a:buChar char="•"/>
            </a:pPr>
            <a:r>
              <a:rPr lang="en-US" sz="2500" dirty="0" err="1">
                <a:effectLst/>
                <a:latin typeface="Arial" panose="020B0604020202020204" pitchFamily="34" charset="0"/>
                <a:ea typeface="Calibri" panose="020F0502020204030204" pitchFamily="34" charset="0"/>
                <a:cs typeface="Times New Roman" panose="02020603050405020304" pitchFamily="18" charset="0"/>
              </a:rPr>
              <a:t>Bholowalia</a:t>
            </a:r>
            <a:r>
              <a:rPr lang="en-US" sz="2500" dirty="0">
                <a:effectLst/>
                <a:latin typeface="Arial" panose="020B0604020202020204" pitchFamily="34" charset="0"/>
                <a:ea typeface="Calibri" panose="020F0502020204030204" pitchFamily="34" charset="0"/>
                <a:cs typeface="Times New Roman" panose="02020603050405020304" pitchFamily="18" charset="0"/>
              </a:rPr>
              <a:t>, P., and A. Kumar, 2014: Article: </a:t>
            </a:r>
            <a:r>
              <a:rPr lang="en-US" sz="2500" dirty="0" err="1">
                <a:effectLst/>
                <a:latin typeface="Arial" panose="020B0604020202020204" pitchFamily="34" charset="0"/>
                <a:ea typeface="Calibri" panose="020F0502020204030204" pitchFamily="34" charset="0"/>
                <a:cs typeface="Times New Roman" panose="02020603050405020304" pitchFamily="18" charset="0"/>
              </a:rPr>
              <a:t>Ebk</a:t>
            </a:r>
            <a:r>
              <a:rPr lang="en-US" sz="2500" dirty="0">
                <a:effectLst/>
                <a:latin typeface="Arial" panose="020B0604020202020204" pitchFamily="34" charset="0"/>
                <a:ea typeface="Calibri" panose="020F0502020204030204" pitchFamily="34" charset="0"/>
                <a:cs typeface="Times New Roman" panose="02020603050405020304" pitchFamily="18" charset="0"/>
              </a:rPr>
              <a:t>-means: A clustering technique based on elbow method and k-means in </a:t>
            </a:r>
            <a:r>
              <a:rPr lang="en-US" sz="2500" dirty="0" err="1">
                <a:effectLst/>
                <a:latin typeface="Arial" panose="020B0604020202020204" pitchFamily="34" charset="0"/>
                <a:ea typeface="Calibri" panose="020F0502020204030204" pitchFamily="34" charset="0"/>
                <a:cs typeface="Times New Roman" panose="02020603050405020304" pitchFamily="18" charset="0"/>
              </a:rPr>
              <a:t>wsn</a:t>
            </a:r>
            <a:r>
              <a:rPr lang="en-US" sz="2500" dirty="0">
                <a:effectLst/>
                <a:latin typeface="Arial" panose="020B0604020202020204" pitchFamily="34" charset="0"/>
                <a:ea typeface="Calibri" panose="020F0502020204030204" pitchFamily="34" charset="0"/>
                <a:cs typeface="Times New Roman" panose="02020603050405020304" pitchFamily="18" charset="0"/>
              </a:rPr>
              <a:t>. International Journal of Computer Applications, 105 (9), 17–24, full text available.</a:t>
            </a:r>
          </a:p>
          <a:p>
            <a:pPr marL="342900" indent="-342900">
              <a:buFont typeface="Arial" panose="020B0604020202020204" pitchFamily="34" charset="0"/>
              <a:buChar char="•"/>
            </a:pPr>
            <a:r>
              <a:rPr lang="en-US" sz="2500" dirty="0">
                <a:effectLst/>
                <a:latin typeface="+mj-lt"/>
                <a:ea typeface="Calibri" panose="020F0502020204030204" pitchFamily="34" charset="0"/>
                <a:cs typeface="Times New Roman" panose="02020603050405020304" pitchFamily="18" charset="0"/>
              </a:rPr>
              <a:t>Mather, J. H., and J. W. Voyles, 2013: The arm climate research facility: A review of structure and capabilities. Bulletin of the American Meteorological Society, 94 (3), 377 – 392, https://doi.org/10.1175/BAMS-D-11-00218.1, URL </a:t>
            </a:r>
            <a:r>
              <a:rPr lang="en-US" sz="2500" dirty="0">
                <a:effectLst/>
                <a:latin typeface="+mj-lt"/>
                <a:ea typeface="Calibri" panose="020F0502020204030204" pitchFamily="34" charset="0"/>
                <a:cs typeface="Times New Roman" panose="02020603050405020304" pitchFamily="18" charset="0"/>
                <a:hlinkClick r:id="rId3"/>
              </a:rPr>
              <a:t>https://journals.ametsoc.org/view/journals/bams/94/3/bams-d-11-00218.1.xml</a:t>
            </a:r>
            <a:r>
              <a:rPr lang="en-US" sz="2500" dirty="0">
                <a:effectLst/>
                <a:latin typeface="+mj-lt"/>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500" dirty="0">
                <a:effectLst/>
                <a:latin typeface="+mj-lt"/>
                <a:ea typeface="Calibri" panose="020F0502020204030204" pitchFamily="34" charset="0"/>
                <a:cs typeface="Times New Roman" panose="02020603050405020304" pitchFamily="18" charset="0"/>
              </a:rPr>
              <a:t>Newsom, R., and R. Krishnamurthy, 2020: Doppler lidar (dl) instrument handbook. https://doi.org/10.2172/1034640, URL </a:t>
            </a:r>
            <a:r>
              <a:rPr lang="en-US" sz="2500" dirty="0">
                <a:effectLst/>
                <a:latin typeface="+mj-lt"/>
                <a:ea typeface="Calibri" panose="020F0502020204030204" pitchFamily="34" charset="0"/>
                <a:cs typeface="Times New Roman" panose="02020603050405020304" pitchFamily="18" charset="0"/>
                <a:hlinkClick r:id="rId4"/>
              </a:rPr>
              <a:t>https://www.osti.gov/biblio/1034640</a:t>
            </a:r>
            <a:r>
              <a:rPr lang="en-US" sz="2500" dirty="0">
                <a:effectLst/>
                <a:latin typeface="+mj-lt"/>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500" dirty="0">
                <a:effectLst/>
                <a:latin typeface="+mj-lt"/>
                <a:ea typeface="Calibri" panose="020F0502020204030204" pitchFamily="34" charset="0"/>
                <a:cs typeface="Times New Roman" panose="02020603050405020304" pitchFamily="18" charset="0"/>
              </a:rPr>
              <a:t>Wei, T., H. Xia, B. Yue, Y. Wu, and Q. Liu, 2021: Remote sensing of raindrop size distribution using the coherent doppler lidar. Opt. Express, 29 (11), 17 246–17 257, https://doi.org/10.1364/OE.426326, URL http://www.osapublishing.org/oe/abstract.cfm?URI=oe-29-11-17246.</a:t>
            </a:r>
          </a:p>
          <a:p>
            <a:pPr marL="342900" indent="-342900">
              <a:buFont typeface="Arial" panose="020B0604020202020204" pitchFamily="34" charset="0"/>
              <a:buChar char="•"/>
            </a:pPr>
            <a:endParaRPr lang="en-US" sz="2400" dirty="0">
              <a:effectLst/>
              <a:latin typeface="+mj-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400" dirty="0">
              <a:effectLst/>
              <a:latin typeface="+mj-lt"/>
              <a:ea typeface="Calibri" panose="020F0502020204030204" pitchFamily="34" charset="0"/>
              <a:cs typeface="Times New Roman" panose="02020603050405020304" pitchFamily="18" charset="0"/>
            </a:endParaRPr>
          </a:p>
          <a:p>
            <a:pPr marL="571500" indent="-571500">
              <a:buFont typeface="Wingdings" panose="05000000000000000000" pitchFamily="2" charset="2"/>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buFont typeface="Wingdings" panose="05000000000000000000" pitchFamily="2" charset="2"/>
              <a:buChar char="§"/>
            </a:pPr>
            <a:endParaRPr lang="en-US" sz="4400" dirty="0">
              <a:solidFill>
                <a:schemeClr val="tx1">
                  <a:lumMod val="50000"/>
                </a:schemeClr>
              </a:solidFill>
            </a:endParaRPr>
          </a:p>
        </p:txBody>
      </p:sp>
      <p:sp>
        <p:nvSpPr>
          <p:cNvPr id="3" name="TextBox 2">
            <a:extLst>
              <a:ext uri="{FF2B5EF4-FFF2-40B4-BE49-F238E27FC236}">
                <a16:creationId xmlns:a16="http://schemas.microsoft.com/office/drawing/2014/main" id="{F02AC590-76ED-CC7E-921B-C2A292BE4F25}"/>
              </a:ext>
            </a:extLst>
          </p:cNvPr>
          <p:cNvSpPr txBox="1"/>
          <p:nvPr/>
        </p:nvSpPr>
        <p:spPr>
          <a:xfrm>
            <a:off x="346597" y="6149530"/>
            <a:ext cx="10029404" cy="11594136"/>
          </a:xfrm>
          <a:prstGeom prst="rect">
            <a:avLst/>
          </a:prstGeom>
          <a:noFill/>
        </p:spPr>
        <p:txBody>
          <a:bodyPr wrap="square" rtlCol="0">
            <a:spAutoFit/>
          </a:bodyPr>
          <a:lstStyle/>
          <a:p>
            <a:pPr marL="571500" marR="0" indent="-571500">
              <a:lnSpc>
                <a:spcPct val="107000"/>
              </a:lnSpc>
              <a:spcBef>
                <a:spcPts val="0"/>
              </a:spcBef>
              <a:spcAft>
                <a:spcPts val="800"/>
              </a:spcAft>
              <a:buFont typeface="Wingdings" panose="05000000000000000000" pitchFamily="2" charset="2"/>
              <a:buChar char="§"/>
            </a:pPr>
            <a:endParaRPr lang="en-US" sz="3600" dirty="0">
              <a:solidFill>
                <a:srgbClr val="1D1C1D"/>
              </a:solidFill>
              <a:effectLst/>
              <a:latin typeface="+mj-lt"/>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4400" b="1" dirty="0">
                <a:solidFill>
                  <a:srgbClr val="1D1C1D"/>
                </a:solidFill>
                <a:latin typeface="+mj-lt"/>
                <a:ea typeface="Calibri" panose="020F0502020204030204" pitchFamily="34" charset="0"/>
                <a:cs typeface="Times New Roman" panose="02020603050405020304" pitchFamily="18" charset="0"/>
              </a:rPr>
              <a:t>MOTIVATION</a:t>
            </a:r>
          </a:p>
          <a:p>
            <a:pPr marL="571500" marR="0" indent="-571500">
              <a:lnSpc>
                <a:spcPct val="107000"/>
              </a:lnSpc>
              <a:spcBef>
                <a:spcPts val="0"/>
              </a:spcBef>
              <a:spcAft>
                <a:spcPts val="800"/>
              </a:spcAft>
              <a:buFont typeface="Arial" panose="020B0604020202020204" pitchFamily="34" charset="0"/>
              <a:buChar char="•"/>
            </a:pPr>
            <a:r>
              <a:rPr lang="en-US" sz="3600" dirty="0">
                <a:solidFill>
                  <a:srgbClr val="1D1C1D"/>
                </a:solidFill>
                <a:effectLst/>
                <a:latin typeface="+mj-lt"/>
                <a:ea typeface="Calibri" panose="020F0502020204030204" pitchFamily="34" charset="0"/>
                <a:cs typeface="Times New Roman" panose="02020603050405020304" pitchFamily="18" charset="0"/>
              </a:rPr>
              <a:t>Doppler lidar is used at the DOE Atmospheric Radiation Measurement in Southern Great Plains, Oklahoma</a:t>
            </a:r>
            <a:r>
              <a:rPr lang="en-US" sz="3600" dirty="0">
                <a:solidFill>
                  <a:srgbClr val="1D1C1D"/>
                </a:solidFill>
                <a:latin typeface="+mj-lt"/>
                <a:ea typeface="Calibri" panose="020F0502020204030204" pitchFamily="34" charset="0"/>
                <a:cs typeface="Times New Roman" panose="02020603050405020304" pitchFamily="18" charset="0"/>
              </a:rPr>
              <a:t> (Matthew and Voyles 2013)</a:t>
            </a:r>
            <a:endParaRPr lang="en-US" sz="3600" dirty="0">
              <a:effectLst/>
              <a:latin typeface="+mj-lt"/>
              <a:ea typeface="Calibri" panose="020F0502020204030204" pitchFamily="34" charset="0"/>
              <a:cs typeface="Times New Roman" panose="02020603050405020304" pitchFamily="18" charset="0"/>
            </a:endParaRPr>
          </a:p>
          <a:p>
            <a:pPr marL="571500" marR="0" indent="-571500">
              <a:lnSpc>
                <a:spcPct val="107000"/>
              </a:lnSpc>
              <a:spcBef>
                <a:spcPts val="0"/>
              </a:spcBef>
              <a:spcAft>
                <a:spcPts val="800"/>
              </a:spcAft>
              <a:buFont typeface="Arial" panose="020B0604020202020204" pitchFamily="34" charset="0"/>
              <a:buChar char="•"/>
            </a:pPr>
            <a:r>
              <a:rPr lang="en-US" sz="3600" dirty="0">
                <a:solidFill>
                  <a:srgbClr val="1D1C1D"/>
                </a:solidFill>
                <a:effectLst/>
                <a:latin typeface="+mj-lt"/>
                <a:ea typeface="Calibri" panose="020F0502020204030204" pitchFamily="34" charset="0"/>
                <a:cs typeface="Times New Roman" panose="02020603050405020304" pitchFamily="18" charset="0"/>
              </a:rPr>
              <a:t>Waggle Nodes, part of Argonne’s Sage Project, are deployed at SGP in order to process Doppler lidar in real time using Edge computing</a:t>
            </a:r>
            <a:r>
              <a:rPr lang="en-US" sz="3600" dirty="0">
                <a:solidFill>
                  <a:srgbClr val="1D1C1D"/>
                </a:solidFill>
                <a:latin typeface="+mj-lt"/>
                <a:ea typeface="Calibri" panose="020F0502020204030204" pitchFamily="34" charset="0"/>
                <a:cs typeface="Times New Roman" panose="02020603050405020304" pitchFamily="18" charset="0"/>
              </a:rPr>
              <a:t> (Beckman, et al. 2016)</a:t>
            </a:r>
            <a:endParaRPr lang="en-US" sz="3600" dirty="0">
              <a:effectLst/>
              <a:latin typeface="+mj-lt"/>
              <a:ea typeface="Calibri" panose="020F0502020204030204" pitchFamily="34" charset="0"/>
              <a:cs typeface="Times New Roman" panose="02020603050405020304" pitchFamily="18" charset="0"/>
            </a:endParaRPr>
          </a:p>
          <a:p>
            <a:pPr marL="571500" marR="0" indent="-571500">
              <a:lnSpc>
                <a:spcPct val="107000"/>
              </a:lnSpc>
              <a:spcBef>
                <a:spcPts val="0"/>
              </a:spcBef>
              <a:spcAft>
                <a:spcPts val="800"/>
              </a:spcAft>
              <a:buFont typeface="Arial" panose="020B0604020202020204" pitchFamily="34" charset="0"/>
              <a:buChar char="•"/>
            </a:pPr>
            <a:r>
              <a:rPr lang="en-US" sz="3600" dirty="0">
                <a:effectLst/>
                <a:latin typeface="+mj-lt"/>
                <a:ea typeface="Calibri" panose="020F0502020204030204" pitchFamily="34" charset="0"/>
                <a:cs typeface="Times New Roman" panose="02020603050405020304" pitchFamily="18" charset="0"/>
              </a:rPr>
              <a:t>The Doppler lidar spectra are too large to store, so there is a need to be able to pick out which data is interesting enough to store.</a:t>
            </a:r>
          </a:p>
          <a:p>
            <a:pPr marL="571500" marR="0" indent="-571500">
              <a:lnSpc>
                <a:spcPct val="107000"/>
              </a:lnSpc>
              <a:spcBef>
                <a:spcPts val="0"/>
              </a:spcBef>
              <a:spcAft>
                <a:spcPts val="800"/>
              </a:spcAft>
              <a:buFont typeface="Arial" panose="020B0604020202020204" pitchFamily="34" charset="0"/>
              <a:buChar char="•"/>
            </a:pPr>
            <a:r>
              <a:rPr lang="en-US" sz="3600" dirty="0">
                <a:effectLst/>
                <a:latin typeface="+mj-lt"/>
                <a:ea typeface="Calibri" panose="020F0502020204030204" pitchFamily="34" charset="0"/>
                <a:cs typeface="Times New Roman" panose="02020603050405020304" pitchFamily="18" charset="0"/>
              </a:rPr>
              <a:t>The goal of the project is to develop an algorithm to be used by the Waggle nodes to classify and interpret the physical meaning of the lidar spectra in real time. </a:t>
            </a:r>
            <a:r>
              <a:rPr lang="en-US" sz="3600" dirty="0">
                <a:latin typeface="+mj-lt"/>
                <a:ea typeface="Calibri" panose="020F0502020204030204" pitchFamily="34" charset="0"/>
                <a:cs typeface="Times New Roman" panose="02020603050405020304" pitchFamily="18" charset="0"/>
              </a:rPr>
              <a:t>(Newsom and Krishnamurthy 2020).</a:t>
            </a:r>
            <a:endParaRPr lang="en-US" sz="3600" dirty="0">
              <a:effectLst/>
              <a:latin typeface="+mj-lt"/>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endParaRPr lang="en-US" sz="4400" b="1" dirty="0"/>
          </a:p>
        </p:txBody>
      </p:sp>
      <p:pic>
        <p:nvPicPr>
          <p:cNvPr id="5" name="Picture 4" descr="A picture containing text&#10;&#10;Description automatically generated">
            <a:extLst>
              <a:ext uri="{FF2B5EF4-FFF2-40B4-BE49-F238E27FC236}">
                <a16:creationId xmlns:a16="http://schemas.microsoft.com/office/drawing/2014/main" id="{8AE8398C-68E2-E6C3-F936-DC03637A7FBE}"/>
              </a:ext>
            </a:extLst>
          </p:cNvPr>
          <p:cNvPicPr>
            <a:picLocks noChangeAspect="1"/>
          </p:cNvPicPr>
          <p:nvPr/>
        </p:nvPicPr>
        <p:blipFill>
          <a:blip r:embed="rId5"/>
          <a:stretch>
            <a:fillRect/>
          </a:stretch>
        </p:blipFill>
        <p:spPr>
          <a:xfrm>
            <a:off x="10527086" y="6859727"/>
            <a:ext cx="6531576" cy="8201909"/>
          </a:xfrm>
          <a:prstGeom prst="rect">
            <a:avLst/>
          </a:prstGeom>
        </p:spPr>
      </p:pic>
      <p:pic>
        <p:nvPicPr>
          <p:cNvPr id="10" name="Picture 9" descr="Chart, line chart&#10;&#10;Description automatically generated">
            <a:extLst>
              <a:ext uri="{FF2B5EF4-FFF2-40B4-BE49-F238E27FC236}">
                <a16:creationId xmlns:a16="http://schemas.microsoft.com/office/drawing/2014/main" id="{6677707B-8540-C8D5-91EB-A3A942131237}"/>
              </a:ext>
            </a:extLst>
          </p:cNvPr>
          <p:cNvPicPr>
            <a:picLocks noChangeAspect="1"/>
          </p:cNvPicPr>
          <p:nvPr/>
        </p:nvPicPr>
        <p:blipFill>
          <a:blip r:embed="rId6"/>
          <a:stretch>
            <a:fillRect/>
          </a:stretch>
        </p:blipFill>
        <p:spPr>
          <a:xfrm>
            <a:off x="17986542" y="10586262"/>
            <a:ext cx="11795788" cy="6423209"/>
          </a:xfrm>
          <a:prstGeom prst="rect">
            <a:avLst/>
          </a:prstGeom>
        </p:spPr>
      </p:pic>
      <p:sp>
        <p:nvSpPr>
          <p:cNvPr id="12" name="TextBox 11">
            <a:extLst>
              <a:ext uri="{FF2B5EF4-FFF2-40B4-BE49-F238E27FC236}">
                <a16:creationId xmlns:a16="http://schemas.microsoft.com/office/drawing/2014/main" id="{4B347573-BE08-D2C2-B25A-94DAFE6E3E6F}"/>
              </a:ext>
            </a:extLst>
          </p:cNvPr>
          <p:cNvSpPr txBox="1"/>
          <p:nvPr/>
        </p:nvSpPr>
        <p:spPr>
          <a:xfrm>
            <a:off x="17986542" y="6771662"/>
            <a:ext cx="14028571" cy="4093428"/>
          </a:xfrm>
          <a:prstGeom prst="rect">
            <a:avLst/>
          </a:prstGeom>
          <a:noFill/>
        </p:spPr>
        <p:txBody>
          <a:bodyPr wrap="square" rtlCol="0">
            <a:spAutoFit/>
          </a:bodyPr>
          <a:lstStyle/>
          <a:p>
            <a:r>
              <a:rPr lang="en-US" sz="4400" b="1" dirty="0"/>
              <a:t>METHODOLOGY</a:t>
            </a:r>
          </a:p>
          <a:p>
            <a:pPr marL="571500" indent="-571500">
              <a:buFont typeface="Arial" panose="020B0604020202020204" pitchFamily="34" charset="0"/>
              <a:buChar char="•"/>
            </a:pPr>
            <a:r>
              <a:rPr lang="en-US" sz="3600" dirty="0">
                <a:effectLst/>
                <a:latin typeface="+mj-lt"/>
                <a:ea typeface="Calibri" panose="020F0502020204030204" pitchFamily="34" charset="0"/>
                <a:cs typeface="Times New Roman" panose="02020603050405020304" pitchFamily="18" charset="0"/>
              </a:rPr>
              <a:t>The method used to classify the data is k-means clustering, an unsupervised naïve machine learning method.</a:t>
            </a:r>
          </a:p>
          <a:p>
            <a:pPr marL="571500" indent="-571500">
              <a:buFont typeface="Arial" panose="020B0604020202020204" pitchFamily="34" charset="0"/>
              <a:buChar char="•"/>
            </a:pPr>
            <a:r>
              <a:rPr lang="en-US" sz="3600" dirty="0">
                <a:effectLst/>
                <a:latin typeface="+mj-lt"/>
                <a:ea typeface="Calibri" panose="020F0502020204030204" pitchFamily="34" charset="0"/>
                <a:cs typeface="Times New Roman" panose="02020603050405020304" pitchFamily="18" charset="0"/>
              </a:rPr>
              <a:t> Principal component analysis was first done to reduce the 5 variables to 2 dimensions, while retaining most of the information.</a:t>
            </a:r>
          </a:p>
          <a:p>
            <a:pPr marL="571500" indent="-571500">
              <a:buFont typeface="Arial" panose="020B0604020202020204" pitchFamily="34" charset="0"/>
              <a:buChar char="•"/>
            </a:pPr>
            <a:r>
              <a:rPr lang="en-US" sz="3600" dirty="0">
                <a:latin typeface="+mj-lt"/>
                <a:ea typeface="Calibri" panose="020F0502020204030204" pitchFamily="34" charset="0"/>
                <a:cs typeface="Times New Roman" panose="02020603050405020304" pitchFamily="18" charset="0"/>
              </a:rPr>
              <a:t>The data variables used are: doppler velocity, signal to noise ratio, skewness, kurtosis, and spectral width.</a:t>
            </a:r>
            <a:endParaRPr lang="en-US" sz="3600" dirty="0">
              <a:effectLst/>
              <a:latin typeface="+mj-lt"/>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DC4A2DA7-106B-B95D-EB3E-98B446FB55A8}"/>
              </a:ext>
            </a:extLst>
          </p:cNvPr>
          <p:cNvSpPr txBox="1"/>
          <p:nvPr/>
        </p:nvSpPr>
        <p:spPr>
          <a:xfrm>
            <a:off x="18325201" y="16888534"/>
            <a:ext cx="11715750" cy="1200329"/>
          </a:xfrm>
          <a:prstGeom prst="rect">
            <a:avLst/>
          </a:prstGeom>
          <a:noFill/>
        </p:spPr>
        <p:txBody>
          <a:bodyPr wrap="square" rtlCol="0">
            <a:spAutoFit/>
          </a:bodyPr>
          <a:lstStyle/>
          <a:p>
            <a:pPr algn="ctr"/>
            <a:r>
              <a:rPr lang="en-US" sz="3600" dirty="0"/>
              <a:t>In order to find the optimal number of clusters, the elbow method was used. (</a:t>
            </a:r>
            <a:r>
              <a:rPr lang="en-US" sz="3600" dirty="0" err="1"/>
              <a:t>Bholowia</a:t>
            </a:r>
            <a:r>
              <a:rPr lang="en-US" sz="3600" dirty="0"/>
              <a:t> and Kumar 2014).</a:t>
            </a:r>
          </a:p>
        </p:txBody>
      </p:sp>
      <p:sp>
        <p:nvSpPr>
          <p:cNvPr id="22" name="Arrow: Down 21">
            <a:extLst>
              <a:ext uri="{FF2B5EF4-FFF2-40B4-BE49-F238E27FC236}">
                <a16:creationId xmlns:a16="http://schemas.microsoft.com/office/drawing/2014/main" id="{77CA6F62-9D29-DAA9-A56C-F54CD6EF1B26}"/>
              </a:ext>
            </a:extLst>
          </p:cNvPr>
          <p:cNvSpPr/>
          <p:nvPr/>
        </p:nvSpPr>
        <p:spPr>
          <a:xfrm rot="21190036">
            <a:off x="23278931" y="12406598"/>
            <a:ext cx="755814" cy="2538691"/>
          </a:xfrm>
          <a:prstGeom prst="downArrow">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A00FFEE-B488-2DF0-4A52-872E42678A73}"/>
              </a:ext>
            </a:extLst>
          </p:cNvPr>
          <p:cNvSpPr txBox="1"/>
          <p:nvPr/>
        </p:nvSpPr>
        <p:spPr>
          <a:xfrm>
            <a:off x="11124259" y="18603770"/>
            <a:ext cx="4951482" cy="8956298"/>
          </a:xfrm>
          <a:prstGeom prst="rect">
            <a:avLst/>
          </a:prstGeom>
          <a:noFill/>
        </p:spPr>
        <p:txBody>
          <a:bodyPr wrap="square" rtlCol="0">
            <a:spAutoFit/>
          </a:bodyPr>
          <a:lstStyle/>
          <a:p>
            <a:r>
              <a:rPr lang="en-US" sz="3600" b="1" dirty="0"/>
              <a:t>DATA CLUSTERS</a:t>
            </a:r>
          </a:p>
          <a:p>
            <a:pPr marL="571500" indent="-571500">
              <a:buFont typeface="Wingdings" panose="05000000000000000000" pitchFamily="2" charset="2"/>
              <a:buChar char="§"/>
            </a:pPr>
            <a:r>
              <a:rPr lang="en-US" sz="3600" dirty="0"/>
              <a:t>The data points are plotted and clustered in principal component space.</a:t>
            </a:r>
          </a:p>
          <a:p>
            <a:pPr marL="571500" indent="-571500">
              <a:buFont typeface="Wingdings" panose="05000000000000000000" pitchFamily="2" charset="2"/>
              <a:buChar char="§"/>
            </a:pPr>
            <a:r>
              <a:rPr lang="en-US" sz="3600" dirty="0"/>
              <a:t>The red points are the cluster centers.</a:t>
            </a:r>
          </a:p>
          <a:p>
            <a:pPr marL="571500" indent="-571500">
              <a:buFont typeface="Wingdings" panose="05000000000000000000" pitchFamily="2" charset="2"/>
              <a:buChar char="§"/>
            </a:pPr>
            <a:r>
              <a:rPr lang="en-US" sz="3600" dirty="0"/>
              <a:t>Most of the data points are concentrated near the center, so the blue and cyan clusters are smaller</a:t>
            </a:r>
          </a:p>
          <a:p>
            <a:endParaRPr lang="en-US" sz="3600" b="1" dirty="0"/>
          </a:p>
          <a:p>
            <a:pPr marL="571500" indent="-571500">
              <a:buFont typeface="Arial" panose="020B0604020202020204" pitchFamily="34" charset="0"/>
              <a:buChar char="•"/>
            </a:pPr>
            <a:endParaRPr lang="en-US" sz="3600" b="1" dirty="0"/>
          </a:p>
          <a:p>
            <a:endParaRPr lang="en-US" sz="3600" dirty="0"/>
          </a:p>
        </p:txBody>
      </p:sp>
      <p:sp>
        <p:nvSpPr>
          <p:cNvPr id="32" name="TextBox 31">
            <a:extLst>
              <a:ext uri="{FF2B5EF4-FFF2-40B4-BE49-F238E27FC236}">
                <a16:creationId xmlns:a16="http://schemas.microsoft.com/office/drawing/2014/main" id="{C8835449-98E6-42FF-EDC7-7C445B944A50}"/>
              </a:ext>
            </a:extLst>
          </p:cNvPr>
          <p:cNvSpPr txBox="1"/>
          <p:nvPr/>
        </p:nvSpPr>
        <p:spPr>
          <a:xfrm>
            <a:off x="11142209" y="26488143"/>
            <a:ext cx="5181160" cy="7294305"/>
          </a:xfrm>
          <a:prstGeom prst="rect">
            <a:avLst/>
          </a:prstGeom>
          <a:noFill/>
        </p:spPr>
        <p:txBody>
          <a:bodyPr wrap="square" rtlCol="0">
            <a:spAutoFit/>
          </a:bodyPr>
          <a:lstStyle/>
          <a:p>
            <a:r>
              <a:rPr lang="en-US" sz="3600" b="1" dirty="0"/>
              <a:t>CLOUD FORMATIONS</a:t>
            </a:r>
          </a:p>
          <a:p>
            <a:pPr marL="571500" indent="-571500">
              <a:buFont typeface="Wingdings" panose="05000000000000000000" pitchFamily="2" charset="2"/>
              <a:buChar char="§"/>
            </a:pPr>
            <a:r>
              <a:rPr lang="en-US" sz="3600" dirty="0"/>
              <a:t>By plotting data points in the time-range domain, aerosols and clouds can be visualized.</a:t>
            </a:r>
          </a:p>
          <a:p>
            <a:pPr marL="571500" indent="-571500">
              <a:buFont typeface="Wingdings" panose="05000000000000000000" pitchFamily="2" charset="2"/>
              <a:buChar char="§"/>
            </a:pPr>
            <a:r>
              <a:rPr lang="en-US" sz="3600" dirty="0"/>
              <a:t>In this timeframe, low altitude cloud formations and precipitation are shown.</a:t>
            </a:r>
          </a:p>
          <a:p>
            <a:pPr marL="571500" indent="-571500">
              <a:buFont typeface="Wingdings" panose="05000000000000000000" pitchFamily="2" charset="2"/>
              <a:buChar char="§"/>
            </a:pPr>
            <a:r>
              <a:rPr lang="en-US" sz="3600" dirty="0"/>
              <a:t>Time Period shown is from 08/01/2017</a:t>
            </a:r>
          </a:p>
        </p:txBody>
      </p:sp>
      <p:sp>
        <p:nvSpPr>
          <p:cNvPr id="33" name="TextBox 32">
            <a:extLst>
              <a:ext uri="{FF2B5EF4-FFF2-40B4-BE49-F238E27FC236}">
                <a16:creationId xmlns:a16="http://schemas.microsoft.com/office/drawing/2014/main" id="{51801335-D6C3-BC09-0212-E6086D740DA6}"/>
              </a:ext>
            </a:extLst>
          </p:cNvPr>
          <p:cNvSpPr txBox="1"/>
          <p:nvPr/>
        </p:nvSpPr>
        <p:spPr>
          <a:xfrm>
            <a:off x="27000789" y="18662692"/>
            <a:ext cx="5601634" cy="7294305"/>
          </a:xfrm>
          <a:prstGeom prst="rect">
            <a:avLst/>
          </a:prstGeom>
          <a:noFill/>
        </p:spPr>
        <p:txBody>
          <a:bodyPr wrap="square" rtlCol="0">
            <a:spAutoFit/>
          </a:bodyPr>
          <a:lstStyle/>
          <a:p>
            <a:r>
              <a:rPr lang="en-US" sz="3600" b="1" dirty="0"/>
              <a:t>POWER SPECTRA</a:t>
            </a:r>
          </a:p>
          <a:p>
            <a:pPr marL="571500" indent="-571500">
              <a:buFont typeface="Wingdings" panose="05000000000000000000" pitchFamily="2" charset="2"/>
              <a:buChar char="§"/>
            </a:pPr>
            <a:r>
              <a:rPr lang="en-US" sz="3600" dirty="0"/>
              <a:t>Plot shows how likely it is to find a data point from a certain cluster inside a certain doppler velocity bin.</a:t>
            </a:r>
          </a:p>
          <a:p>
            <a:pPr marL="571500" indent="-571500">
              <a:buFont typeface="Wingdings" panose="05000000000000000000" pitchFamily="2" charset="2"/>
              <a:buChar char="§"/>
            </a:pPr>
            <a:r>
              <a:rPr lang="en-US" sz="3600" dirty="0"/>
              <a:t>Peaks skewed right show general upward movement, and peaks skewed left show general downward movement.</a:t>
            </a:r>
          </a:p>
          <a:p>
            <a:pPr marL="571500" indent="-571500">
              <a:buFont typeface="Arial" panose="020B0604020202020204" pitchFamily="34" charset="0"/>
              <a:buChar char="•"/>
            </a:pPr>
            <a:endParaRPr lang="en-US" sz="3600" dirty="0"/>
          </a:p>
        </p:txBody>
      </p:sp>
      <p:graphicFrame>
        <p:nvGraphicFramePr>
          <p:cNvPr id="39" name="Table 39">
            <a:extLst>
              <a:ext uri="{FF2B5EF4-FFF2-40B4-BE49-F238E27FC236}">
                <a16:creationId xmlns:a16="http://schemas.microsoft.com/office/drawing/2014/main" id="{FBBAA825-9768-8BFB-F47B-DC0116B37CE2}"/>
              </a:ext>
            </a:extLst>
          </p:cNvPr>
          <p:cNvGraphicFramePr>
            <a:graphicFrameLocks noGrp="1"/>
          </p:cNvGraphicFramePr>
          <p:nvPr>
            <p:extLst>
              <p:ext uri="{D42A27DB-BD31-4B8C-83A1-F6EECF244321}">
                <p14:modId xmlns:p14="http://schemas.microsoft.com/office/powerpoint/2010/main" val="3451030706"/>
              </p:ext>
            </p:extLst>
          </p:nvPr>
        </p:nvGraphicFramePr>
        <p:xfrm>
          <a:off x="16682457" y="26209449"/>
          <a:ext cx="15560878" cy="7945424"/>
        </p:xfrm>
        <a:graphic>
          <a:graphicData uri="http://schemas.openxmlformats.org/drawingml/2006/table">
            <a:tbl>
              <a:tblPr firstRow="1" bandRow="1">
                <a:tableStyleId>{073A0DAA-6AF3-43AB-8588-CEC1D06C72B9}</a:tableStyleId>
              </a:tblPr>
              <a:tblGrid>
                <a:gridCol w="4230404">
                  <a:extLst>
                    <a:ext uri="{9D8B030D-6E8A-4147-A177-3AD203B41FA5}">
                      <a16:colId xmlns:a16="http://schemas.microsoft.com/office/drawing/2014/main" val="2850443860"/>
                    </a:ext>
                  </a:extLst>
                </a:gridCol>
                <a:gridCol w="11330474">
                  <a:extLst>
                    <a:ext uri="{9D8B030D-6E8A-4147-A177-3AD203B41FA5}">
                      <a16:colId xmlns:a16="http://schemas.microsoft.com/office/drawing/2014/main" val="833630500"/>
                    </a:ext>
                  </a:extLst>
                </a:gridCol>
              </a:tblGrid>
              <a:tr h="1253580">
                <a:tc>
                  <a:txBody>
                    <a:bodyPr/>
                    <a:lstStyle/>
                    <a:p>
                      <a:r>
                        <a:rPr lang="en-US" dirty="0"/>
                        <a:t>Color</a:t>
                      </a:r>
                    </a:p>
                  </a:txBody>
                  <a:tcPr/>
                </a:tc>
                <a:tc>
                  <a:txBody>
                    <a:bodyPr/>
                    <a:lstStyle/>
                    <a:p>
                      <a:r>
                        <a:rPr lang="en-US" dirty="0"/>
                        <a:t>Physical Interpretation</a:t>
                      </a:r>
                    </a:p>
                  </a:txBody>
                  <a:tcPr/>
                </a:tc>
                <a:extLst>
                  <a:ext uri="{0D108BD9-81ED-4DB2-BD59-A6C34878D82A}">
                    <a16:rowId xmlns:a16="http://schemas.microsoft.com/office/drawing/2014/main" val="2242514751"/>
                  </a:ext>
                </a:extLst>
              </a:tr>
              <a:tr h="1253580">
                <a:tc>
                  <a:txBody>
                    <a:bodyPr/>
                    <a:lstStyle/>
                    <a:p>
                      <a:r>
                        <a:rPr lang="en-US" sz="4400" dirty="0"/>
                        <a:t>Blue</a:t>
                      </a:r>
                    </a:p>
                  </a:txBody>
                  <a:tcPr/>
                </a:tc>
                <a:tc>
                  <a:txBody>
                    <a:bodyPr/>
                    <a:lstStyle/>
                    <a:p>
                      <a:r>
                        <a:rPr lang="en-US" sz="4400" dirty="0"/>
                        <a:t>Thin cloud/aerosol</a:t>
                      </a:r>
                    </a:p>
                  </a:txBody>
                  <a:tcPr/>
                </a:tc>
                <a:extLst>
                  <a:ext uri="{0D108BD9-81ED-4DB2-BD59-A6C34878D82A}">
                    <a16:rowId xmlns:a16="http://schemas.microsoft.com/office/drawing/2014/main" val="2636190096"/>
                  </a:ext>
                </a:extLst>
              </a:tr>
              <a:tr h="1371408">
                <a:tc>
                  <a:txBody>
                    <a:bodyPr/>
                    <a:lstStyle/>
                    <a:p>
                      <a:r>
                        <a:rPr lang="en-US" sz="4400" dirty="0"/>
                        <a:t>Orange</a:t>
                      </a:r>
                    </a:p>
                  </a:txBody>
                  <a:tcPr/>
                </a:tc>
                <a:tc>
                  <a:txBody>
                    <a:bodyPr/>
                    <a:lstStyle/>
                    <a:p>
                      <a:r>
                        <a:rPr lang="en-US" sz="4400" dirty="0"/>
                        <a:t>Cloud/aerosol in the presence of weak updrafts</a:t>
                      </a:r>
                    </a:p>
                  </a:txBody>
                  <a:tcPr/>
                </a:tc>
                <a:extLst>
                  <a:ext uri="{0D108BD9-81ED-4DB2-BD59-A6C34878D82A}">
                    <a16:rowId xmlns:a16="http://schemas.microsoft.com/office/drawing/2014/main" val="91062609"/>
                  </a:ext>
                </a:extLst>
              </a:tr>
              <a:tr h="1253580">
                <a:tc>
                  <a:txBody>
                    <a:bodyPr/>
                    <a:lstStyle/>
                    <a:p>
                      <a:r>
                        <a:rPr lang="en-US" sz="4400" dirty="0"/>
                        <a:t>Cyan</a:t>
                      </a:r>
                    </a:p>
                  </a:txBody>
                  <a:tcPr/>
                </a:tc>
                <a:tc>
                  <a:txBody>
                    <a:bodyPr/>
                    <a:lstStyle/>
                    <a:p>
                      <a:r>
                        <a:rPr lang="en-US" sz="4400" dirty="0"/>
                        <a:t>Stratiform cloud or aerosol</a:t>
                      </a:r>
                    </a:p>
                  </a:txBody>
                  <a:tcPr/>
                </a:tc>
                <a:extLst>
                  <a:ext uri="{0D108BD9-81ED-4DB2-BD59-A6C34878D82A}">
                    <a16:rowId xmlns:a16="http://schemas.microsoft.com/office/drawing/2014/main" val="2679207307"/>
                  </a:ext>
                </a:extLst>
              </a:tr>
              <a:tr h="1253580">
                <a:tc>
                  <a:txBody>
                    <a:bodyPr/>
                    <a:lstStyle/>
                    <a:p>
                      <a:r>
                        <a:rPr lang="en-US" sz="4400" dirty="0"/>
                        <a:t>Magenta</a:t>
                      </a:r>
                    </a:p>
                  </a:txBody>
                  <a:tcPr/>
                </a:tc>
                <a:tc>
                  <a:txBody>
                    <a:bodyPr/>
                    <a:lstStyle/>
                    <a:p>
                      <a:r>
                        <a:rPr lang="en-US" sz="4400" dirty="0"/>
                        <a:t>Rain or precipitation </a:t>
                      </a:r>
                    </a:p>
                  </a:txBody>
                  <a:tcPr/>
                </a:tc>
                <a:extLst>
                  <a:ext uri="{0D108BD9-81ED-4DB2-BD59-A6C34878D82A}">
                    <a16:rowId xmlns:a16="http://schemas.microsoft.com/office/drawing/2014/main" val="1965230656"/>
                  </a:ext>
                </a:extLst>
              </a:tr>
              <a:tr h="1498544">
                <a:tc>
                  <a:txBody>
                    <a:bodyPr/>
                    <a:lstStyle/>
                    <a:p>
                      <a:r>
                        <a:rPr lang="en-US" sz="4400" dirty="0"/>
                        <a:t>Green</a:t>
                      </a:r>
                    </a:p>
                  </a:txBody>
                  <a:tcPr/>
                </a:tc>
                <a:tc>
                  <a:txBody>
                    <a:bodyPr/>
                    <a:lstStyle/>
                    <a:p>
                      <a:r>
                        <a:rPr lang="en-US" sz="4400" dirty="0"/>
                        <a:t>Cloud/aerosol in the presence of strong updraft</a:t>
                      </a:r>
                    </a:p>
                  </a:txBody>
                  <a:tcPr/>
                </a:tc>
                <a:extLst>
                  <a:ext uri="{0D108BD9-81ED-4DB2-BD59-A6C34878D82A}">
                    <a16:rowId xmlns:a16="http://schemas.microsoft.com/office/drawing/2014/main" val="4176299577"/>
                  </a:ext>
                </a:extLst>
              </a:tr>
            </a:tbl>
          </a:graphicData>
        </a:graphic>
      </p:graphicFrame>
      <p:sp>
        <p:nvSpPr>
          <p:cNvPr id="4" name="TextBox 3">
            <a:extLst>
              <a:ext uri="{FF2B5EF4-FFF2-40B4-BE49-F238E27FC236}">
                <a16:creationId xmlns:a16="http://schemas.microsoft.com/office/drawing/2014/main" id="{E94367ED-C798-50F5-3DCD-9BE8157212D3}"/>
              </a:ext>
            </a:extLst>
          </p:cNvPr>
          <p:cNvSpPr txBox="1"/>
          <p:nvPr/>
        </p:nvSpPr>
        <p:spPr>
          <a:xfrm>
            <a:off x="10736826" y="15061636"/>
            <a:ext cx="6017342" cy="1569660"/>
          </a:xfrm>
          <a:prstGeom prst="rect">
            <a:avLst/>
          </a:prstGeom>
          <a:noFill/>
        </p:spPr>
        <p:txBody>
          <a:bodyPr wrap="square" rtlCol="0">
            <a:spAutoFit/>
          </a:bodyPr>
          <a:lstStyle/>
          <a:p>
            <a:pPr algn="ctr"/>
            <a:r>
              <a:rPr lang="en-US" sz="3200" dirty="0"/>
              <a:t>Each Waggle node includes environmental sensors as well as Edge computing capabilities</a:t>
            </a:r>
          </a:p>
        </p:txBody>
      </p:sp>
      <p:pic>
        <p:nvPicPr>
          <p:cNvPr id="21" name="Picture 20" descr="Chart&#10;&#10;Description automatically generated">
            <a:extLst>
              <a:ext uri="{FF2B5EF4-FFF2-40B4-BE49-F238E27FC236}">
                <a16:creationId xmlns:a16="http://schemas.microsoft.com/office/drawing/2014/main" id="{16D1D9F6-5040-1FDB-4AB1-E1C999CD0877}"/>
              </a:ext>
            </a:extLst>
          </p:cNvPr>
          <p:cNvPicPr>
            <a:picLocks noChangeAspect="1"/>
          </p:cNvPicPr>
          <p:nvPr/>
        </p:nvPicPr>
        <p:blipFill>
          <a:blip r:embed="rId7"/>
          <a:stretch>
            <a:fillRect/>
          </a:stretch>
        </p:blipFill>
        <p:spPr>
          <a:xfrm>
            <a:off x="16230976" y="18136637"/>
            <a:ext cx="11057363" cy="7617926"/>
          </a:xfrm>
          <a:prstGeom prst="rect">
            <a:avLst/>
          </a:prstGeom>
        </p:spPr>
      </p:pic>
      <p:pic>
        <p:nvPicPr>
          <p:cNvPr id="26" name="Picture 25" descr="A picture containing arrow&#10;&#10;Description automatically generated">
            <a:extLst>
              <a:ext uri="{FF2B5EF4-FFF2-40B4-BE49-F238E27FC236}">
                <a16:creationId xmlns:a16="http://schemas.microsoft.com/office/drawing/2014/main" id="{4E4472D0-C0CC-5A3D-C18B-7D56FA4B8CB5}"/>
              </a:ext>
            </a:extLst>
          </p:cNvPr>
          <p:cNvPicPr>
            <a:picLocks noChangeAspect="1"/>
          </p:cNvPicPr>
          <p:nvPr/>
        </p:nvPicPr>
        <p:blipFill>
          <a:blip r:embed="rId8"/>
          <a:stretch>
            <a:fillRect/>
          </a:stretch>
        </p:blipFill>
        <p:spPr>
          <a:xfrm>
            <a:off x="446840" y="18359068"/>
            <a:ext cx="10780462" cy="7251308"/>
          </a:xfrm>
          <a:prstGeom prst="rect">
            <a:avLst/>
          </a:prstGeom>
        </p:spPr>
      </p:pic>
      <p:pic>
        <p:nvPicPr>
          <p:cNvPr id="35" name="Picture 34" descr="Chart&#10;&#10;Description automatically generated with low confidence">
            <a:extLst>
              <a:ext uri="{FF2B5EF4-FFF2-40B4-BE49-F238E27FC236}">
                <a16:creationId xmlns:a16="http://schemas.microsoft.com/office/drawing/2014/main" id="{D98A998A-2D84-B3CD-FA43-BA1AB7850662}"/>
              </a:ext>
            </a:extLst>
          </p:cNvPr>
          <p:cNvPicPr>
            <a:picLocks noChangeAspect="1"/>
          </p:cNvPicPr>
          <p:nvPr/>
        </p:nvPicPr>
        <p:blipFill>
          <a:blip r:embed="rId9"/>
          <a:stretch>
            <a:fillRect/>
          </a:stretch>
        </p:blipFill>
        <p:spPr>
          <a:xfrm>
            <a:off x="0" y="25509656"/>
            <a:ext cx="12247418" cy="8164946"/>
          </a:xfrm>
          <a:prstGeom prst="rect">
            <a:avLst/>
          </a:prstGeom>
        </p:spPr>
      </p:pic>
    </p:spTree>
    <p:extLst>
      <p:ext uri="{BB962C8B-B14F-4D97-AF65-F5344CB8AC3E}">
        <p14:creationId xmlns:p14="http://schemas.microsoft.com/office/powerpoint/2010/main" val="18497453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6950BFC3-D8DA-4A85-94F7-54DA5524770B}">
      <p188:commentRel xmlns:p188="http://schemas.microsoft.com/office/powerpoint/2018/8/main" r:id="rId2"/>
    </p:ext>
  </p:extLst>
</p:sld>
</file>

<file path=ppt/theme/theme1.xml><?xml version="1.0" encoding="utf-8"?>
<a:theme xmlns:a="http://schemas.openxmlformats.org/drawingml/2006/main" name="presentation_4x3 1-11-16">
  <a:themeElements>
    <a:clrScheme name="Argonne Scientific Posters">
      <a:dk1>
        <a:srgbClr val="47484A"/>
      </a:dk1>
      <a:lt1>
        <a:srgbClr val="FFFFFF"/>
      </a:lt1>
      <a:dk2>
        <a:srgbClr val="0082CA"/>
      </a:dk2>
      <a:lt2>
        <a:srgbClr val="F8B200"/>
      </a:lt2>
      <a:accent1>
        <a:srgbClr val="77B300"/>
      </a:accent1>
      <a:accent2>
        <a:srgbClr val="00609C"/>
      </a:accent2>
      <a:accent3>
        <a:srgbClr val="5B0091"/>
      </a:accent3>
      <a:accent4>
        <a:srgbClr val="FF7900"/>
      </a:accent4>
      <a:accent5>
        <a:srgbClr val="00A19C"/>
      </a:accent5>
      <a:accent6>
        <a:srgbClr val="CD202C"/>
      </a:accent6>
      <a:hlink>
        <a:srgbClr val="000000"/>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presentation_4x3 1-11-16</Template>
  <TotalTime>4958</TotalTime>
  <Words>781</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presentation_4x3 1-11-16</vt:lpstr>
      <vt:lpstr>Classification of atmospheric lidar data for edge computing</vt:lpstr>
    </vt:vector>
  </TitlesOfParts>
  <Company>M7Graphics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MJ</dc:creator>
  <cp:lastModifiedBy>daniel</cp:lastModifiedBy>
  <cp:revision>178</cp:revision>
  <cp:lastPrinted>2017-11-10T15:06:27Z</cp:lastPrinted>
  <dcterms:created xsi:type="dcterms:W3CDTF">2016-01-12T15:59:02Z</dcterms:created>
  <dcterms:modified xsi:type="dcterms:W3CDTF">2022-07-20T21:12:48Z</dcterms:modified>
</cp:coreProperties>
</file>