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7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C39CF8-DFC9-45A5-BA67-BA89BF75F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8E4E453-1D39-48E9-A697-5FC131767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EC4E802-6B22-4CED-B2CE-7C97F317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555-3885-4CA1-8355-FD7341A068D7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446014F-87CC-47AB-9930-47E7E837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A668C78-BC2C-45CA-AFEB-CF77FD42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3491-4B24-4365-A92F-7AC9F99093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524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66A5D1-B6A8-47FE-996C-53D4E8D9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80C5B0E-E04F-4543-9D96-125CA8F83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2D5BD51-3DD1-4FC7-98E7-B1433FBB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555-3885-4CA1-8355-FD7341A068D7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963F87A-7F46-4ED0-BE19-26D90626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A323FC9-8D02-4DA2-848B-F5F29048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3491-4B24-4365-A92F-7AC9F99093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914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747F0DF-C841-4083-83BD-AE17AE0EC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573F038-D764-4A8D-ADAF-7F481F3DE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767F973-DC4B-4DAD-A46B-23C1A189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555-3885-4CA1-8355-FD7341A068D7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A26FC27-0AD8-430A-B7B9-D31F9B46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65DB850-06DA-4259-88C4-1C3A3BAC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3491-4B24-4365-A92F-7AC9F99093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61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809D3F-140B-478F-B5E8-A1D0BA1E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F70D09-D9DD-437F-B57B-A37431A5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A0D2B1D-F84A-4384-BA93-147A97D9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555-3885-4CA1-8355-FD7341A068D7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CB3417A-CDBB-43B1-A279-D49880B1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AA32FD3-3B5A-4511-83FF-86A84892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3491-4B24-4365-A92F-7AC9F99093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05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6533EE-57EB-43FF-9318-E93DE8A89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157B85F-7807-460F-8615-DA2FD51BE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729FBC4-C6F7-4A7B-AA7A-DF684906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555-3885-4CA1-8355-FD7341A068D7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BCB19C0-7764-4776-8736-46799C78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F979515-AE53-4819-9F5F-01C8F818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3491-4B24-4365-A92F-7AC9F99093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184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6970A2-CE0C-447A-9A14-0884639D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307B4D0-95DB-4E2F-A9AB-8A793708F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8F5EA7B-AF69-4907-A124-CEEC43DAA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43A7E83-1C30-4750-8303-21B593DA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555-3885-4CA1-8355-FD7341A068D7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B03AEE9-E34E-48E8-A604-667A0226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04B8763-9C4A-4F16-9416-2E45EEFF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3491-4B24-4365-A92F-7AC9F99093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268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1BA1CC9-4735-41DE-8052-BDAB5E0E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E7A3F01-1A4D-473C-8EC0-47013EB1D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E78857C-4F3F-4D37-9C64-48349E394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7C7B4F1-0EAA-41C5-87E4-136434AE6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77DC0C2-8695-4980-B947-00E397462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130A9F7-8706-405B-9468-0499469A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555-3885-4CA1-8355-FD7341A068D7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923CBA0-3E5C-4EC3-A454-8C1EE01A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FE50D64-2466-44FD-8A58-AAC3A69D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3491-4B24-4365-A92F-7AC9F99093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78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EC925D-B463-4E93-B9C8-1C3B3081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35234A3-1709-4A6D-BA70-BFCE5570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555-3885-4CA1-8355-FD7341A068D7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374671B-7865-4520-8D9A-83BA4075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9D5EEE0-21AB-463F-A4A4-92C04CD2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3491-4B24-4365-A92F-7AC9F99093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894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928E072-EBAC-4E94-8A32-4D75508A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555-3885-4CA1-8355-FD7341A068D7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1B73787-0F5D-49F7-BA70-882123AF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58D3B04-88BC-45E9-ADF1-A7AD1328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3491-4B24-4365-A92F-7AC9F99093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800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31C671-1906-435F-B63E-A668670F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1FA3597-AA75-48AD-AE42-77846B9BD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A0B30F1-2A0A-4985-A4D9-B29353B9A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5DBC099-CECD-41BE-A97C-7FAE7AC6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555-3885-4CA1-8355-FD7341A068D7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362B8D7-9D7D-4080-9D27-809FBA97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F0D7A80-DE0C-4BA8-A83A-459E191E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3491-4B24-4365-A92F-7AC9F99093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463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652EB5-1E1C-488A-A0A9-C5985055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420522A-5EBD-4993-88AB-84C85B972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F090589-3FDE-4B50-8ADC-B23AF7F2F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4241BF1-447E-4A1C-B393-40D31912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555-3885-4CA1-8355-FD7341A068D7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25F21B2-08DD-4204-B133-6B39DEF4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F3EC90D-1E2B-4B63-A60A-B32282CF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3491-4B24-4365-A92F-7AC9F99093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114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BD6D377-F6C3-4D3F-BCA6-FF9336D0C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AF2E94E-A33C-43A9-B43E-CCAEE89DE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A4F8C37-633B-4074-A48B-B06AFC4C0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8A555-3885-4CA1-8355-FD7341A068D7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BA97336-A4DB-4391-9712-803AA84B6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A45527E-C321-425C-9AC7-5650676E0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33491-4B24-4365-A92F-7AC9F99093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068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17095BB0-2291-4DE1-8666-DF12BB2FF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9" y="299601"/>
            <a:ext cx="9964541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7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8AEF602F-F117-44B3-A6EB-B3CFAB2EA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77" y="280548"/>
            <a:ext cx="10002646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7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58E2EDC9-4E13-4A22-9B42-4DD02D39F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5" y="642548"/>
            <a:ext cx="10250330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3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B5D305B4-1E38-407A-B23E-1A312FC98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42" y="234692"/>
            <a:ext cx="7459116" cy="3696216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0CE89C71-79F5-46A5-B53F-E94DCDADD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325" y="3003303"/>
            <a:ext cx="9135750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285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0</Words>
  <Application>Microsoft Office PowerPoint</Application>
  <PresentationFormat>מסך רחב</PresentationFormat>
  <Paragraphs>0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מאיה שוורץ</dc:creator>
  <cp:lastModifiedBy>מאיה שוורץ</cp:lastModifiedBy>
  <cp:revision>1</cp:revision>
  <dcterms:created xsi:type="dcterms:W3CDTF">2022-06-22T18:01:32Z</dcterms:created>
  <dcterms:modified xsi:type="dcterms:W3CDTF">2022-06-23T07:48:18Z</dcterms:modified>
</cp:coreProperties>
</file>