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2" r:id="rId8"/>
    <p:sldId id="261" r:id="rId9"/>
    <p:sldId id="271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/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/>
          <p:cNvCxnSpPr/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/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8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8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8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8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8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 err="1"/>
              <a:t>Kính</a:t>
            </a:r>
            <a:r>
              <a:rPr lang="en-US" sz="6000" dirty="0"/>
              <a:t> </a:t>
            </a:r>
            <a:r>
              <a:rPr lang="en-US" sz="6000" dirty="0" err="1"/>
              <a:t>chào</a:t>
            </a:r>
            <a:r>
              <a:rPr lang="en-US" sz="6000" dirty="0"/>
              <a:t> </a:t>
            </a:r>
            <a:r>
              <a:rPr lang="en-US" sz="6000" dirty="0" err="1"/>
              <a:t>quý</a:t>
            </a:r>
            <a:r>
              <a:rPr lang="en-US" sz="6000" dirty="0"/>
              <a:t> </a:t>
            </a:r>
            <a:r>
              <a:rPr lang="en-US" sz="6000" dirty="0" err="1"/>
              <a:t>thầy</a:t>
            </a:r>
            <a:r>
              <a:rPr lang="en-US" sz="6000" dirty="0"/>
              <a:t> </a:t>
            </a:r>
            <a:r>
              <a:rPr lang="en-US" sz="6000" dirty="0" err="1"/>
              <a:t>cô</a:t>
            </a:r>
            <a:r>
              <a:rPr lang="en-US" sz="6000" dirty="0"/>
              <a:t> </a:t>
            </a:r>
            <a:r>
              <a:rPr lang="en-US" sz="6000" dirty="0" err="1"/>
              <a:t>và</a:t>
            </a:r>
            <a:r>
              <a:rPr lang="en-US" sz="6000" dirty="0"/>
              <a:t> </a:t>
            </a:r>
            <a:r>
              <a:rPr lang="en-US" sz="6000" dirty="0" err="1"/>
              <a:t>các</a:t>
            </a:r>
            <a:r>
              <a:rPr lang="en-US" sz="6000" dirty="0"/>
              <a:t> </a:t>
            </a:r>
            <a:r>
              <a:rPr lang="en-US" sz="6000" dirty="0" err="1"/>
              <a:t>bạn</a:t>
            </a:r>
            <a:endParaRPr lang="en-US" dirty="0" err="1"/>
          </a:p>
        </p:txBody>
      </p:sp>
      <p:cxnSp>
        <p:nvCxnSpPr>
          <p:cNvPr id="73" name="Straight Connector 7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: Shap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Welcome Cel Animation | Welcome gif, Welcome images, Welcome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0063" y="890694"/>
            <a:ext cx="316992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Magnifying glass on clear background"/>
          <p:cNvPicPr>
            <a:picLocks noChangeAspect="1"/>
          </p:cNvPicPr>
          <p:nvPr/>
        </p:nvPicPr>
        <p:blipFill rotWithShape="1">
          <a:blip r:embed="rId2"/>
          <a:srcRect l="13760" r="-1" b="-1"/>
          <a:stretch>
            <a:fillRect/>
          </a:stretch>
        </p:blipFill>
        <p:spPr>
          <a:xfrm>
            <a:off x="8359211" y="3589866"/>
            <a:ext cx="3071622" cy="2377440"/>
          </a:xfrm>
          <a:prstGeom prst="rect">
            <a:avLst/>
          </a:prstGeom>
        </p:spPr>
      </p:pic>
      <p:sp>
        <p:nvSpPr>
          <p:cNvPr id="77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5" y="1600645"/>
            <a:ext cx="3831336" cy="4754880"/>
          </a:xfrm>
        </p:spPr>
        <p:txBody>
          <a:bodyPr/>
          <a:lstStyle/>
          <a:p>
            <a:pPr algn="ctr"/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Graphical user interface, text, application, chat or text messag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71098" y="273987"/>
            <a:ext cx="3184187" cy="63100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llout: Line 5"/>
          <p:cNvSpPr/>
          <p:nvPr/>
        </p:nvSpPr>
        <p:spPr>
          <a:xfrm>
            <a:off x="9653047" y="273987"/>
            <a:ext cx="1593130" cy="952108"/>
          </a:xfrm>
          <a:prstGeom prst="borderCallout1">
            <a:avLst>
              <a:gd name="adj1" fmla="val 18750"/>
              <a:gd name="adj2" fmla="val -8333"/>
              <a:gd name="adj3" fmla="val 111510"/>
              <a:gd name="adj4" fmla="val -702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Nhập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nội</a:t>
            </a:r>
            <a:r>
              <a:rPr lang="en-US" dirty="0">
                <a:solidFill>
                  <a:srgbClr val="FF0000"/>
                </a:solidFill>
              </a:rPr>
              <a:t> dung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allout: Line 6"/>
          <p:cNvSpPr/>
          <p:nvPr/>
        </p:nvSpPr>
        <p:spPr>
          <a:xfrm>
            <a:off x="10364109" y="1451729"/>
            <a:ext cx="1593130" cy="546754"/>
          </a:xfrm>
          <a:prstGeom prst="borderCallout1">
            <a:avLst>
              <a:gd name="adj1" fmla="val 18750"/>
              <a:gd name="adj2" fmla="val -8333"/>
              <a:gd name="adj3" fmla="val -13362"/>
              <a:gd name="adj4" fmla="val -762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Nhấn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đăng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allout: Bent Line 7"/>
          <p:cNvSpPr/>
          <p:nvPr/>
        </p:nvSpPr>
        <p:spPr>
          <a:xfrm>
            <a:off x="4468306" y="1006756"/>
            <a:ext cx="1147794" cy="593889"/>
          </a:xfrm>
          <a:prstGeom prst="borderCallout2">
            <a:avLst>
              <a:gd name="adj1" fmla="val 25099"/>
              <a:gd name="adj2" fmla="val 103074"/>
              <a:gd name="adj3" fmla="val 37798"/>
              <a:gd name="adj4" fmla="val 141237"/>
              <a:gd name="adj5" fmla="val 60118"/>
              <a:gd name="adj6" fmla="val 181473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allout: Line 8"/>
          <p:cNvSpPr/>
          <p:nvPr/>
        </p:nvSpPr>
        <p:spPr>
          <a:xfrm>
            <a:off x="10110283" y="4586141"/>
            <a:ext cx="1593130" cy="546754"/>
          </a:xfrm>
          <a:prstGeom prst="borderCallout1">
            <a:avLst>
              <a:gd name="adj1" fmla="val 18750"/>
              <a:gd name="adj2" fmla="val -8333"/>
              <a:gd name="adj3" fmla="val 138362"/>
              <a:gd name="adj4" fmla="val -892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Bình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luận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allout: Line 9"/>
          <p:cNvSpPr/>
          <p:nvPr/>
        </p:nvSpPr>
        <p:spPr>
          <a:xfrm>
            <a:off x="4275961" y="4586141"/>
            <a:ext cx="1593130" cy="546754"/>
          </a:xfrm>
          <a:prstGeom prst="borderCallout1">
            <a:avLst>
              <a:gd name="adj1" fmla="val 37715"/>
              <a:gd name="adj2" fmla="val 104093"/>
              <a:gd name="adj3" fmla="val -80604"/>
              <a:gd name="adj4" fmla="val 1385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cảm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xúc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29" y="1051560"/>
            <a:ext cx="3831336" cy="47548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avt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31540" y="713351"/>
            <a:ext cx="2846405" cy="5325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llout: Bent Line 5"/>
          <p:cNvSpPr/>
          <p:nvPr/>
        </p:nvSpPr>
        <p:spPr>
          <a:xfrm>
            <a:off x="9351390" y="4194929"/>
            <a:ext cx="1356091" cy="641022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324" y="889417"/>
            <a:ext cx="3831336" cy="4754880"/>
          </a:xfrm>
        </p:spPr>
        <p:txBody>
          <a:bodyPr>
            <a:normAutofit/>
          </a:bodyPr>
          <a:lstStyle/>
          <a:p>
            <a:r>
              <a:rPr lang="en-US" sz="4800" dirty="0" err="1"/>
              <a:t>Tìm</a:t>
            </a:r>
            <a:r>
              <a:rPr lang="en-US" sz="4800" dirty="0"/>
              <a:t> </a:t>
            </a:r>
            <a:r>
              <a:rPr lang="en-US" sz="4800" dirty="0" err="1"/>
              <a:t>kiếm</a:t>
            </a:r>
            <a:r>
              <a:rPr lang="en-US" sz="4800" dirty="0"/>
              <a:t> </a:t>
            </a:r>
            <a:r>
              <a:rPr lang="en-US" sz="4800" dirty="0" err="1"/>
              <a:t>bạn</a:t>
            </a:r>
            <a:r>
              <a:rPr lang="en-US" sz="4800" dirty="0"/>
              <a:t> </a:t>
            </a:r>
            <a:r>
              <a:rPr lang="en-US" sz="4800" dirty="0" err="1"/>
              <a:t>bè</a:t>
            </a:r>
            <a:r>
              <a:rPr lang="en-US" sz="4800" dirty="0"/>
              <a:t> : </a:t>
            </a:r>
            <a:r>
              <a:rPr lang="en-US" sz="4800" dirty="0" err="1"/>
              <a:t>tìm</a:t>
            </a:r>
            <a:r>
              <a:rPr lang="en-US" sz="4800" dirty="0"/>
              <a:t> </a:t>
            </a:r>
            <a:r>
              <a:rPr lang="en-US" sz="4800" dirty="0" err="1"/>
              <a:t>kiếm</a:t>
            </a:r>
            <a:r>
              <a:rPr lang="en-US" sz="4800" dirty="0"/>
              <a:t> </a:t>
            </a:r>
            <a:r>
              <a:rPr lang="en-US" sz="4800" dirty="0" err="1"/>
              <a:t>bạn</a:t>
            </a:r>
            <a:r>
              <a:rPr lang="en-US" sz="4800" dirty="0"/>
              <a:t> </a:t>
            </a:r>
            <a:r>
              <a:rPr lang="en-US" sz="4800" dirty="0" err="1"/>
              <a:t>bè</a:t>
            </a:r>
            <a:r>
              <a:rPr lang="en-US" sz="4800" dirty="0"/>
              <a:t> </a:t>
            </a:r>
            <a:r>
              <a:rPr lang="en-US" sz="4800" dirty="0" err="1"/>
              <a:t>thông</a:t>
            </a:r>
            <a:r>
              <a:rPr lang="en-US" sz="4800" dirty="0"/>
              <a:t> qua </a:t>
            </a:r>
            <a:r>
              <a:rPr lang="en-US" sz="4800" dirty="0" err="1"/>
              <a:t>tên</a:t>
            </a:r>
            <a:r>
              <a:rPr lang="en-US" sz="4800" dirty="0"/>
              <a:t> </a:t>
            </a:r>
            <a:r>
              <a:rPr lang="en-US" sz="4800" dirty="0" err="1"/>
              <a:t>và</a:t>
            </a:r>
            <a:r>
              <a:rPr lang="en-US" sz="4800" dirty="0"/>
              <a:t> </a:t>
            </a:r>
            <a:r>
              <a:rPr lang="en-US" sz="4800" dirty="0" err="1"/>
              <a:t>gửi</a:t>
            </a:r>
            <a:r>
              <a:rPr lang="en-US" sz="4800" dirty="0"/>
              <a:t> </a:t>
            </a:r>
            <a:r>
              <a:rPr lang="en-US" sz="4800" dirty="0" err="1"/>
              <a:t>lời</a:t>
            </a:r>
            <a:r>
              <a:rPr lang="en-US" sz="4800" dirty="0"/>
              <a:t> </a:t>
            </a:r>
            <a:r>
              <a:rPr lang="en-US" sz="4800" dirty="0" err="1"/>
              <a:t>mời</a:t>
            </a:r>
            <a:r>
              <a:rPr lang="en-US" sz="4800" dirty="0"/>
              <a:t> </a:t>
            </a:r>
            <a:r>
              <a:rPr lang="en-US" sz="4800" dirty="0" err="1"/>
              <a:t>kết</a:t>
            </a:r>
            <a:r>
              <a:rPr lang="en-US" sz="4800" dirty="0"/>
              <a:t> </a:t>
            </a:r>
            <a:r>
              <a:rPr lang="en-US" sz="4800" dirty="0" err="1"/>
              <a:t>bạn</a:t>
            </a:r>
            <a:r>
              <a:rPr lang="en-US" sz="4800" dirty="0"/>
              <a:t>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cùng</a:t>
            </a:r>
            <a:r>
              <a:rPr lang="en-US" sz="4800" dirty="0"/>
              <a:t> </a:t>
            </a:r>
            <a:r>
              <a:rPr lang="en-US" sz="4800" dirty="0" err="1"/>
              <a:t>nhắn</a:t>
            </a:r>
            <a:r>
              <a:rPr lang="en-US" sz="4800" dirty="0"/>
              <a:t> tin.</a:t>
            </a:r>
            <a:endParaRPr lang="en-US" sz="4800" dirty="0"/>
          </a:p>
        </p:txBody>
      </p:sp>
      <p:pic>
        <p:nvPicPr>
          <p:cNvPr id="9" name="Content Placeholder 8" descr="Graphical user interface, text, application, chat or text messag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2722" y="758952"/>
            <a:ext cx="3088468" cy="5015810"/>
          </a:xfrm>
        </p:spPr>
      </p:pic>
      <p:sp>
        <p:nvSpPr>
          <p:cNvPr id="10" name="Callout: Bent Line 9"/>
          <p:cNvSpPr/>
          <p:nvPr/>
        </p:nvSpPr>
        <p:spPr>
          <a:xfrm>
            <a:off x="10110837" y="758952"/>
            <a:ext cx="1715678" cy="589081"/>
          </a:xfrm>
          <a:prstGeom prst="borderCallout2">
            <a:avLst>
              <a:gd name="adj1" fmla="val 18750"/>
              <a:gd name="adj2" fmla="val -2290"/>
              <a:gd name="adj3" fmla="val 18750"/>
              <a:gd name="adj4" fmla="val -16118"/>
              <a:gd name="adj5" fmla="val 99698"/>
              <a:gd name="adj6" fmla="val -29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ai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9" name="Content Placeholder 8" descr="A picture containing background patter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66518" y="758825"/>
            <a:ext cx="2908529" cy="49263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71" y="937855"/>
            <a:ext cx="3831336" cy="4754880"/>
          </a:xfrm>
        </p:spPr>
        <p:txBody>
          <a:bodyPr>
            <a:normAutofit fontScale="90000"/>
          </a:bodyPr>
          <a:lstStyle/>
          <a:p>
            <a:r>
              <a:rPr lang="en-US" dirty="0"/>
              <a:t>Chat 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nhắn</a:t>
            </a:r>
            <a:r>
              <a:rPr lang="en-US" dirty="0"/>
              <a:t> tin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5" name="Content Placeholder 4" descr="Graphical user interface, text, application, Teams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92694" y="758825"/>
            <a:ext cx="2429386" cy="47545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Chia </a:t>
            </a:r>
            <a:r>
              <a:rPr lang="en-US" dirty="0" err="1"/>
              <a:t>sẻ</a:t>
            </a:r>
            <a:r>
              <a:rPr lang="en-US" dirty="0"/>
              <a:t> app : chia </a:t>
            </a:r>
            <a:r>
              <a:rPr lang="en-US" dirty="0" err="1"/>
              <a:t>sẻ</a:t>
            </a:r>
            <a:r>
              <a:rPr lang="en-US" dirty="0"/>
              <a:t> app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 .</a:t>
            </a:r>
            <a:endParaRPr lang="en-US" dirty="0"/>
          </a:p>
        </p:txBody>
      </p:sp>
      <p:pic>
        <p:nvPicPr>
          <p:cNvPr id="5" name="Content Placeholder 4" descr="Graphical user interface, text, application, websit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49278" y="500408"/>
            <a:ext cx="2854727" cy="56713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Đa</a:t>
            </a:r>
            <a:r>
              <a:rPr lang="en-US" sz="42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ngôn</a:t>
            </a:r>
            <a:r>
              <a:rPr lang="en-US" sz="42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ngữ</a:t>
            </a:r>
            <a:r>
              <a:rPr lang="en-US" sz="42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: </a:t>
            </a:r>
            <a:r>
              <a:rPr lang="en-US" sz="42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tự</a:t>
            </a:r>
            <a:r>
              <a:rPr lang="en-US" sz="42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động</a:t>
            </a:r>
            <a:r>
              <a:rPr lang="en-US" sz="42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thay</a:t>
            </a:r>
            <a:r>
              <a:rPr lang="en-US" sz="42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đổi</a:t>
            </a:r>
            <a:r>
              <a:rPr lang="en-US" sz="42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ngôn</a:t>
            </a:r>
            <a:r>
              <a:rPr lang="en-US" sz="42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ngữ</a:t>
            </a:r>
            <a:r>
              <a:rPr lang="en-US" sz="42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theo</a:t>
            </a:r>
            <a:r>
              <a:rPr lang="en-US" sz="42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ngôn</a:t>
            </a:r>
            <a:r>
              <a:rPr lang="en-US" sz="42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ngữ</a:t>
            </a:r>
            <a:r>
              <a:rPr lang="en-US" sz="42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hệ</a:t>
            </a:r>
            <a:r>
              <a:rPr lang="en-US" sz="42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thống</a:t>
            </a:r>
            <a:endParaRPr lang="en-US" sz="42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4" descr="Graphical user interface, applicati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7903" y="1128811"/>
            <a:ext cx="2410432" cy="4657841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7213" y="1128811"/>
            <a:ext cx="2620035" cy="4657841"/>
          </a:xfrm>
          <a:prstGeom prst="rect">
            <a:avLst/>
          </a:prstGeom>
        </p:spPr>
      </p:pic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umn Leaves"/>
          <p:cNvPicPr>
            <a:picLocks noChangeAspect="1"/>
          </p:cNvPicPr>
          <p:nvPr/>
        </p:nvPicPr>
        <p:blipFill rotWithShape="1">
          <a:blip r:embed="rId1"/>
          <a:srcRect t="11030" b="4701"/>
          <a:stretch>
            <a:fillRect/>
          </a:stretch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084379"/>
            <a:ext cx="3713658" cy="29847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Log Out : </a:t>
            </a:r>
            <a:r>
              <a:rPr lang="en-US" dirty="0" err="1">
                <a:solidFill>
                  <a:srgbClr val="FFFFFF"/>
                </a:solidFill>
              </a:rPr>
              <a:t>Đăng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xuất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khỏi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ứng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dụng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73" name="Straight Connector 7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i="1" kern="1200" spc="1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Cảm</a:t>
            </a:r>
            <a:r>
              <a:rPr lang="en-US" i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i="1" kern="1200" spc="1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ơn</a:t>
            </a:r>
            <a:r>
              <a:rPr lang="en-US" i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i="1" kern="1200" spc="1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thầy</a:t>
            </a:r>
            <a:r>
              <a:rPr lang="en-US" i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i="1" kern="1200" spc="1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cô</a:t>
            </a:r>
            <a:r>
              <a:rPr lang="en-US" i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i="1" kern="1200" spc="1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và</a:t>
            </a:r>
            <a:r>
              <a:rPr lang="en-US" i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i="1" kern="1200" spc="1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lắng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nghe</a:t>
            </a:r>
            <a:endParaRPr lang="en-US" i="1" kern="1200" spc="1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7" name="Freeform: Shape 7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hanks For Watching GIFs - Get the best GIF on GIPHY"/>
          <p:cNvPicPr>
            <a:picLocks noGrp="1" noChangeAspect="1" noChangeArrowheads="1" noCro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401" y="1793908"/>
            <a:ext cx="3491811" cy="349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92" y="2840853"/>
            <a:ext cx="9390888" cy="26404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 err="1"/>
              <a:t>Nhóm</a:t>
            </a:r>
            <a:r>
              <a:rPr lang="en-US" sz="3400" dirty="0"/>
              <a:t> Team</a:t>
            </a:r>
            <a:br>
              <a:rPr lang="en-US" sz="3400" dirty="0"/>
            </a:br>
            <a:r>
              <a:rPr lang="en-US" sz="3400" dirty="0" err="1"/>
              <a:t>Nguyễn</a:t>
            </a:r>
            <a:r>
              <a:rPr lang="en-US" sz="3400" dirty="0"/>
              <a:t> Thanh </a:t>
            </a:r>
            <a:r>
              <a:rPr lang="en-US" sz="3400" dirty="0" err="1"/>
              <a:t>Bình</a:t>
            </a:r>
            <a:r>
              <a:rPr lang="en-US" sz="3400" dirty="0"/>
              <a:t> (</a:t>
            </a:r>
            <a:r>
              <a:rPr lang="en-US" sz="3400" dirty="0" err="1"/>
              <a:t>Nhóm</a:t>
            </a:r>
            <a:r>
              <a:rPr lang="en-US" sz="3400" dirty="0"/>
              <a:t> </a:t>
            </a:r>
            <a:r>
              <a:rPr lang="en-US" sz="3400" dirty="0" err="1"/>
              <a:t>trưởng</a:t>
            </a:r>
            <a:r>
              <a:rPr lang="en-US" sz="3400" dirty="0"/>
              <a:t> ) </a:t>
            </a:r>
            <a:br>
              <a:rPr lang="en-US" sz="3400" dirty="0"/>
            </a:br>
            <a:r>
              <a:rPr lang="en-US" sz="3400" dirty="0" err="1"/>
              <a:t>Nguyễn</a:t>
            </a:r>
            <a:r>
              <a:rPr lang="en-US" sz="3400" dirty="0"/>
              <a:t> </a:t>
            </a:r>
            <a:r>
              <a:rPr lang="en-US" sz="3400" dirty="0" err="1"/>
              <a:t>Trung</a:t>
            </a:r>
            <a:r>
              <a:rPr lang="en-US" sz="3400" dirty="0"/>
              <a:t> </a:t>
            </a:r>
            <a:r>
              <a:rPr lang="en-US" sz="3400" dirty="0" err="1"/>
              <a:t>Hiếu</a:t>
            </a:r>
            <a:r>
              <a:rPr lang="en-US" sz="3400" dirty="0"/>
              <a:t> </a:t>
            </a:r>
            <a:br>
              <a:rPr lang="en-US" sz="3400" dirty="0"/>
            </a:br>
            <a:endParaRPr lang="en-US" sz="3400" dirty="0"/>
          </a:p>
        </p:txBody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78560" y="2519118"/>
            <a:ext cx="11013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: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Social</a:t>
            </a:r>
            <a:br>
              <a:rPr lang="en-US" dirty="0"/>
            </a:br>
            <a:r>
              <a:rPr lang="en-US" dirty="0" err="1"/>
              <a:t>ShiConnect</a:t>
            </a:r>
            <a:endParaRPr lang="en-US" dirty="0"/>
          </a:p>
        </p:txBody>
      </p:sp>
      <p:pic>
        <p:nvPicPr>
          <p:cNvPr id="5" name="Content Placeholder 4" descr="A picture containing graphical user interface&#10;&#10;Description automatically generated"/>
          <p:cNvPicPr>
            <a:picLocks noChangeAspect="1"/>
          </p:cNvPicPr>
          <p:nvPr/>
        </p:nvPicPr>
        <p:blipFill rotWithShape="1">
          <a:blip r:embed="rId1"/>
          <a:srcRect b="30632"/>
          <a:stretch>
            <a:fillRect/>
          </a:stretch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31" name="Straight Connector 3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011" y="1598270"/>
            <a:ext cx="6857042" cy="33393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600" dirty="0"/>
              <a:t>Language: Java </a:t>
            </a:r>
            <a:br>
              <a:rPr lang="en-US" sz="5600" dirty="0"/>
            </a:br>
            <a:r>
              <a:rPr lang="en-US" sz="5600" dirty="0"/>
              <a:t>IDE: Android Studio </a:t>
            </a:r>
            <a:br>
              <a:rPr lang="en-US" sz="5600" dirty="0"/>
            </a:br>
            <a:r>
              <a:rPr lang="en-US" sz="5600" dirty="0"/>
              <a:t>Run On : Pixel 3a API 30 </a:t>
            </a:r>
            <a:br>
              <a:rPr lang="en-US" sz="5600" dirty="0"/>
            </a:br>
            <a:endParaRPr lang="en-US" sz="5600" dirty="0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graphical user interface&#10;&#10;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b="30632"/>
          <a:stretch>
            <a:fillRect/>
          </a:stretch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8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266" y="4023359"/>
            <a:ext cx="5712350" cy="13640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Tổng</a:t>
            </a:r>
            <a:r>
              <a:rPr lang="en-US" sz="3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quan</a:t>
            </a:r>
            <a:r>
              <a:rPr lang="en-US" sz="3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3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000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ShiConnect</a:t>
            </a:r>
            <a:r>
              <a:rPr lang="en-US" sz="3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là</a:t>
            </a:r>
            <a:r>
              <a:rPr lang="en-US" sz="3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dirty="0" err="1"/>
              <a:t>mạng</a:t>
            </a:r>
            <a:r>
              <a:rPr lang="en-US" sz="3000" dirty="0"/>
              <a:t> </a:t>
            </a:r>
            <a:r>
              <a:rPr lang="en-US" sz="3000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xã</a:t>
            </a:r>
            <a:r>
              <a:rPr lang="en-US" sz="3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hội</a:t>
            </a:r>
            <a:r>
              <a:rPr lang="en-US" sz="3000" dirty="0"/>
              <a:t>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r>
              <a:rPr lang="en-US" sz="3000" dirty="0"/>
              <a:t>.</a:t>
            </a:r>
            <a:endParaRPr lang="en-US" sz="30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Graphical user interface, application&#10;&#10;Description automatically generated"/>
          <p:cNvPicPr>
            <a:picLocks noChangeAspect="1"/>
          </p:cNvPicPr>
          <p:nvPr/>
        </p:nvPicPr>
        <p:blipFill rotWithShape="1">
          <a:blip r:embed="rId1"/>
          <a:srcRect t="11079" r="-1" b="15160"/>
          <a:stretch>
            <a:fillRect/>
          </a:stretch>
        </p:blipFill>
        <p:spPr>
          <a:xfrm>
            <a:off x="-2" y="331827"/>
            <a:ext cx="4070505" cy="6065548"/>
          </a:xfrm>
          <a:custGeom>
            <a:avLst/>
            <a:gdLst/>
            <a:ahLst/>
            <a:cxnLst/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</p:spPr>
      </p:pic>
      <p:pic>
        <p:nvPicPr>
          <p:cNvPr id="4" name="Picture 3" descr="Graphical user interface, application&#10;&#10;Description automatically generated"/>
          <p:cNvPicPr>
            <a:picLocks noChangeAspect="1"/>
          </p:cNvPicPr>
          <p:nvPr/>
        </p:nvPicPr>
        <p:blipFill rotWithShape="1">
          <a:blip r:embed="rId2"/>
          <a:srcRect t="22777" r="3" b="30265"/>
          <a:stretch>
            <a:fillRect/>
          </a:stretch>
        </p:blipFill>
        <p:spPr>
          <a:xfrm>
            <a:off x="4353543" y="10"/>
            <a:ext cx="3566160" cy="3159738"/>
          </a:xfrm>
          <a:custGeom>
            <a:avLst/>
            <a:gdLst/>
            <a:ahLst/>
            <a:cxnLst/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</p:spPr>
      </p:pic>
      <p:pic>
        <p:nvPicPr>
          <p:cNvPr id="6" name="Picture 5" descr="Graphical user interface, application&#10;&#10;Description automatically generated"/>
          <p:cNvPicPr>
            <a:picLocks noChangeAspect="1"/>
          </p:cNvPicPr>
          <p:nvPr/>
        </p:nvPicPr>
        <p:blipFill rotWithShape="1">
          <a:blip r:embed="rId3"/>
          <a:srcRect t="9903" r="-2" b="24329"/>
          <a:stretch>
            <a:fillRect/>
          </a:stretch>
        </p:blipFill>
        <p:spPr>
          <a:xfrm>
            <a:off x="8804396" y="2042"/>
            <a:ext cx="3387604" cy="4183848"/>
          </a:xfrm>
          <a:custGeom>
            <a:avLst/>
            <a:gdLst/>
            <a:ahLst/>
            <a:cxnLst/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</p:spPr>
      </p:pic>
      <p:sp>
        <p:nvSpPr>
          <p:cNvPr id="26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94" y="1143000"/>
            <a:ext cx="4358472" cy="373075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5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Màn hình tạo tài </a:t>
            </a:r>
            <a:r>
              <a:rPr lang="en-US" sz="5400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khoản</a:t>
            </a:r>
            <a:r>
              <a:rPr lang="en-US" sz="5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mới</a:t>
            </a:r>
            <a:r>
              <a:rPr lang="en-US" sz="5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5400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tạo</a:t>
            </a:r>
            <a:r>
              <a:rPr lang="en-US" sz="5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tài</a:t>
            </a:r>
            <a:r>
              <a:rPr lang="en-US" sz="5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khoản</a:t>
            </a:r>
            <a:r>
              <a:rPr lang="en-US" sz="5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mới</a:t>
            </a:r>
            <a:r>
              <a:rPr lang="en-US" sz="5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bằng</a:t>
            </a:r>
            <a:r>
              <a:rPr lang="en-US" sz="5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email</a:t>
            </a:r>
            <a:endParaRPr lang="en-US" sz="54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8" name="Content Placeholder 7" descr="Graphical user interface, applicatio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73176" y="409431"/>
            <a:ext cx="3180943" cy="571470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Màn hình đăng nhập </a:t>
            </a:r>
            <a:endParaRPr lang="en-US" sz="5400" i="1" kern="1200" spc="1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Graphical user interface, applicatio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11483" y="1128811"/>
            <a:ext cx="2410432" cy="4657841"/>
          </a:xfrm>
          <a:prstGeom prst="rect">
            <a:avLst/>
          </a:prstGeom>
        </p:spPr>
      </p:pic>
      <p:sp>
        <p:nvSpPr>
          <p:cNvPr id="17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Quên</a:t>
            </a:r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mật</a:t>
            </a:r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khẩu</a:t>
            </a:r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: </a:t>
            </a:r>
            <a:r>
              <a:rPr lang="en-US" sz="54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đặt</a:t>
            </a:r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lại</a:t>
            </a:r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mật</a:t>
            </a:r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khẩu</a:t>
            </a:r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qua email</a:t>
            </a:r>
            <a:endParaRPr lang="en-US" sz="54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Graphical user interface, application&#10;&#10;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t="11079" r="-1" b="15160"/>
          <a:stretch>
            <a:fillRect/>
          </a:stretch>
        </p:blipFill>
        <p:spPr>
          <a:xfrm>
            <a:off x="6507804" y="496513"/>
            <a:ext cx="3808003" cy="5674334"/>
          </a:xfrm>
          <a:prstGeom prst="rect">
            <a:avLst/>
          </a:prstGeom>
        </p:spPr>
      </p:pic>
      <p:sp>
        <p:nvSpPr>
          <p:cNvPr id="17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062" y="1390580"/>
            <a:ext cx="3831336" cy="4754880"/>
          </a:xfrm>
        </p:spPr>
        <p:txBody>
          <a:bodyPr/>
          <a:lstStyle/>
          <a:p>
            <a:pPr algn="ctr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login app: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36988" y="252986"/>
            <a:ext cx="2981170" cy="58533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312A1C"/>
      </a:dk2>
      <a:lt2>
        <a:srgbClr val="F0F1F3"/>
      </a:lt2>
      <a:accent1>
        <a:srgbClr val="CC982A"/>
      </a:accent1>
      <a:accent2>
        <a:srgbClr val="9AA917"/>
      </a:accent2>
      <a:accent3>
        <a:srgbClr val="69B225"/>
      </a:accent3>
      <a:accent4>
        <a:srgbClr val="25B91A"/>
      </a:accent4>
      <a:accent5>
        <a:srgbClr val="26BA5A"/>
      </a:accent5>
      <a:accent6>
        <a:srgbClr val="19B590"/>
      </a:accent6>
      <a:hlink>
        <a:srgbClr val="4C72C3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</Words>
  <Application>WPS Presentation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Nimbus Roman No9 L</vt:lpstr>
      <vt:lpstr>Avenir Next LT Pro</vt:lpstr>
      <vt:lpstr>Gubbi</vt:lpstr>
      <vt:lpstr>Sitka Banner</vt:lpstr>
      <vt:lpstr>DejaVu Math TeX Gyre</vt:lpstr>
      <vt:lpstr>Microsoft YaHei</vt:lpstr>
      <vt:lpstr>Droid Sans Fallback</vt:lpstr>
      <vt:lpstr>Arial Unicode MS</vt:lpstr>
      <vt:lpstr>Calibri</vt:lpstr>
      <vt:lpstr>DejaVu Sans</vt:lpstr>
      <vt:lpstr>HeadlinesVTI</vt:lpstr>
      <vt:lpstr>Kính chào quý thầy cô và các bạn</vt:lpstr>
      <vt:lpstr>Nhóm Team Nguyễn Thanh Bình (Nhóm trưởng )  MSSV : 4501104019 Nguyễn Trung Hiếu  MSSV : 450110569</vt:lpstr>
      <vt:lpstr>Đề tài : Ứng dụng Social ShiConnect</vt:lpstr>
      <vt:lpstr>Language: Java  IDE: Android Studio  Run On : Pixel 3a API 30  </vt:lpstr>
      <vt:lpstr>Tổng quan: ShiConnect là mạng xã hội cơ bản.</vt:lpstr>
      <vt:lpstr>Màn hình tạo tài khoản mới: tạo tài khoản mới bằng email</vt:lpstr>
      <vt:lpstr>Màn hình đăng nhập </vt:lpstr>
      <vt:lpstr>Quên mật khẩu : đặt lại mật khẩu qua email</vt:lpstr>
      <vt:lpstr>Chức năng sau khi login app: </vt:lpstr>
      <vt:lpstr>Giao diện chính </vt:lpstr>
      <vt:lpstr>Xem và cập nhật thông tin cá nhân : thay đổi avt, tên , địa chỉ.</vt:lpstr>
      <vt:lpstr>Tìm kiếm bạn bè : tìm kiếm bạn bè thông qua tên và gửi lời mời kết bạn để cùng nhắn tin.</vt:lpstr>
      <vt:lpstr>Danh sách bạn bè: xem những ai đã kết bạn với mình.</vt:lpstr>
      <vt:lpstr>Chat : có thể nhắn tin thời gian thực với bạn bè sau khi đã kết bạn.</vt:lpstr>
      <vt:lpstr>Chia sẻ app : chia sẻ app với bạn bè .</vt:lpstr>
      <vt:lpstr>Đa ngôn ngữ : tự động thay đổi ngôn ngữ theo ngôn ngữ hệ thống</vt:lpstr>
      <vt:lpstr>Log Out : Đăng xuất khỏi ứng dụng</vt:lpstr>
      <vt:lpstr>Cảm ơn thầy cô và các bạn đã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Kính chào quý thầy cô và các bạn</dc:title>
  <dc:creator>NGUYEN THANH BINH</dc:creator>
  <cp:lastModifiedBy>pc</cp:lastModifiedBy>
  <cp:revision>23</cp:revision>
  <dcterms:created xsi:type="dcterms:W3CDTF">2023-03-07T03:09:47Z</dcterms:created>
  <dcterms:modified xsi:type="dcterms:W3CDTF">2023-03-07T03:09:47Z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