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3"/>
  </p:notesMasterIdLst>
  <p:sldIdLst>
    <p:sldId id="256" r:id="rId5"/>
    <p:sldId id="257" r:id="rId6"/>
    <p:sldId id="25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5934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F32A7-D68E-4F10-9C68-FE3FCA152A2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C33B9C-6312-49DF-AC8E-A190FC35A187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baseline="0">
              <a:latin typeface="Agency FB" panose="020B0503020202020204" pitchFamily="34" charset="0"/>
            </a:rPr>
            <a:t>Research </a:t>
          </a:r>
          <a:endParaRPr lang="en-US">
            <a:latin typeface="Agency FB" panose="020B0503020202020204" pitchFamily="34" charset="0"/>
          </a:endParaRPr>
        </a:p>
      </dgm:t>
    </dgm:pt>
    <dgm:pt modelId="{828431C2-A34D-4163-AA1F-C2256C68D1FF}" type="parTrans" cxnId="{2C4FD9E1-4A35-46D5-BE9C-9526025E456C}">
      <dgm:prSet/>
      <dgm:spPr/>
      <dgm:t>
        <a:bodyPr/>
        <a:lstStyle/>
        <a:p>
          <a:endParaRPr lang="en-US"/>
        </a:p>
      </dgm:t>
    </dgm:pt>
    <dgm:pt modelId="{3C16BD40-D595-4C85-AFD6-051F8DDCFC2D}" type="sibTrans" cxnId="{2C4FD9E1-4A35-46D5-BE9C-9526025E456C}">
      <dgm:prSet/>
      <dgm:spPr/>
      <dgm:t>
        <a:bodyPr/>
        <a:lstStyle/>
        <a:p>
          <a:endParaRPr lang="en-US"/>
        </a:p>
      </dgm:t>
    </dgm:pt>
    <dgm:pt modelId="{E8F249CA-97AA-44CF-9F70-67DB5129F874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baseline="0">
              <a:latin typeface="Agency FB" panose="020B0503020202020204" pitchFamily="34" charset="0"/>
            </a:rPr>
            <a:t>Create a roadmap </a:t>
          </a:r>
          <a:endParaRPr lang="en-US">
            <a:latin typeface="Agency FB" panose="020B0503020202020204" pitchFamily="34" charset="0"/>
          </a:endParaRPr>
        </a:p>
      </dgm:t>
    </dgm:pt>
    <dgm:pt modelId="{444412F9-BD1A-40BC-B941-BCA319CB9A00}" type="parTrans" cxnId="{E6DAB26C-ACBD-4D41-84B6-CD530E5D125E}">
      <dgm:prSet/>
      <dgm:spPr/>
      <dgm:t>
        <a:bodyPr/>
        <a:lstStyle/>
        <a:p>
          <a:endParaRPr lang="en-US"/>
        </a:p>
      </dgm:t>
    </dgm:pt>
    <dgm:pt modelId="{87D730AD-35D4-46D9-B3E3-AF03720D4629}" type="sibTrans" cxnId="{E6DAB26C-ACBD-4D41-84B6-CD530E5D125E}">
      <dgm:prSet/>
      <dgm:spPr/>
      <dgm:t>
        <a:bodyPr/>
        <a:lstStyle/>
        <a:p>
          <a:endParaRPr lang="en-US"/>
        </a:p>
      </dgm:t>
    </dgm:pt>
    <dgm:pt modelId="{52F1DA99-53CD-45ED-8EDA-65E758CC5264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baseline="0">
              <a:latin typeface="Agency FB" panose="020B0503020202020204" pitchFamily="34" charset="0"/>
            </a:rPr>
            <a:t>Start with the basics</a:t>
          </a:r>
          <a:endParaRPr lang="en-US">
            <a:latin typeface="Agency FB" panose="020B0503020202020204" pitchFamily="34" charset="0"/>
          </a:endParaRPr>
        </a:p>
      </dgm:t>
    </dgm:pt>
    <dgm:pt modelId="{DD8BF537-146B-4185-8329-BDCF72F6C69B}" type="parTrans" cxnId="{E75827B2-8133-44F5-805B-643D8701DD39}">
      <dgm:prSet/>
      <dgm:spPr/>
      <dgm:t>
        <a:bodyPr/>
        <a:lstStyle/>
        <a:p>
          <a:endParaRPr lang="en-US"/>
        </a:p>
      </dgm:t>
    </dgm:pt>
    <dgm:pt modelId="{8D1151CE-4C77-46B0-ACEF-5A4D018EEBDF}" type="sibTrans" cxnId="{E75827B2-8133-44F5-805B-643D8701DD39}">
      <dgm:prSet/>
      <dgm:spPr/>
      <dgm:t>
        <a:bodyPr/>
        <a:lstStyle/>
        <a:p>
          <a:endParaRPr lang="en-US"/>
        </a:p>
      </dgm:t>
    </dgm:pt>
    <dgm:pt modelId="{503408BE-09C1-4523-B5D8-FF629314972C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baseline="0">
              <a:latin typeface="Agency FB" panose="020B0503020202020204" pitchFamily="34" charset="0"/>
            </a:rPr>
            <a:t>Follow a structured approach</a:t>
          </a:r>
          <a:endParaRPr lang="en-US">
            <a:latin typeface="Agency FB" panose="020B0503020202020204" pitchFamily="34" charset="0"/>
          </a:endParaRPr>
        </a:p>
      </dgm:t>
    </dgm:pt>
    <dgm:pt modelId="{889445E3-C864-40EE-B210-26594232B8AD}" type="parTrans" cxnId="{CB2B3E22-CA29-4DCC-8EEE-EFD027D0DE54}">
      <dgm:prSet/>
      <dgm:spPr/>
      <dgm:t>
        <a:bodyPr/>
        <a:lstStyle/>
        <a:p>
          <a:endParaRPr lang="en-US"/>
        </a:p>
      </dgm:t>
    </dgm:pt>
    <dgm:pt modelId="{F4A0EE44-1B61-4405-8031-05168C5F4AFF}" type="sibTrans" cxnId="{CB2B3E22-CA29-4DCC-8EEE-EFD027D0DE54}">
      <dgm:prSet/>
      <dgm:spPr/>
      <dgm:t>
        <a:bodyPr/>
        <a:lstStyle/>
        <a:p>
          <a:endParaRPr lang="en-US"/>
        </a:p>
      </dgm:t>
    </dgm:pt>
    <dgm:pt modelId="{2EA2D148-2FA8-43B3-98D0-D00003E386BB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baseline="0">
              <a:latin typeface="Agency FB" panose="020B0503020202020204" pitchFamily="34" charset="0"/>
            </a:rPr>
            <a:t>Practice actively </a:t>
          </a:r>
          <a:endParaRPr lang="en-US">
            <a:latin typeface="Agency FB" panose="020B0503020202020204" pitchFamily="34" charset="0"/>
          </a:endParaRPr>
        </a:p>
      </dgm:t>
    </dgm:pt>
    <dgm:pt modelId="{A49EE7C4-6194-488D-9BCB-9721DC106A33}" type="parTrans" cxnId="{7DE2B117-0F22-413F-8746-BC4FF0BC8D46}">
      <dgm:prSet/>
      <dgm:spPr/>
      <dgm:t>
        <a:bodyPr/>
        <a:lstStyle/>
        <a:p>
          <a:endParaRPr lang="en-US"/>
        </a:p>
      </dgm:t>
    </dgm:pt>
    <dgm:pt modelId="{1E40CE47-064A-4AAC-9D96-8F06F1607C7F}" type="sibTrans" cxnId="{7DE2B117-0F22-413F-8746-BC4FF0BC8D46}">
      <dgm:prSet/>
      <dgm:spPr/>
      <dgm:t>
        <a:bodyPr/>
        <a:lstStyle/>
        <a:p>
          <a:endParaRPr lang="en-US"/>
        </a:p>
      </dgm:t>
    </dgm:pt>
    <dgm:pt modelId="{50F09045-1A9B-43CB-B54A-1580384FF7C4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baseline="0">
              <a:latin typeface="Agency FB" panose="020B0503020202020204" pitchFamily="34" charset="0"/>
            </a:rPr>
            <a:t>Seek guidance </a:t>
          </a:r>
          <a:endParaRPr lang="en-US">
            <a:latin typeface="Agency FB" panose="020B0503020202020204" pitchFamily="34" charset="0"/>
          </a:endParaRPr>
        </a:p>
      </dgm:t>
    </dgm:pt>
    <dgm:pt modelId="{6D362304-B652-48FB-8932-243C7D0F3A88}" type="parTrans" cxnId="{259E12B1-40EB-4CF4-8135-60F8A19B0EC3}">
      <dgm:prSet/>
      <dgm:spPr/>
      <dgm:t>
        <a:bodyPr/>
        <a:lstStyle/>
        <a:p>
          <a:endParaRPr lang="en-US"/>
        </a:p>
      </dgm:t>
    </dgm:pt>
    <dgm:pt modelId="{D50ACE56-FB9A-48B9-B72A-A45DD6C6C307}" type="sibTrans" cxnId="{259E12B1-40EB-4CF4-8135-60F8A19B0EC3}">
      <dgm:prSet/>
      <dgm:spPr/>
      <dgm:t>
        <a:bodyPr/>
        <a:lstStyle/>
        <a:p>
          <a:endParaRPr lang="en-US"/>
        </a:p>
      </dgm:t>
    </dgm:pt>
    <dgm:pt modelId="{0AFF0F70-95CF-4178-8288-E52D2D5B899C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baseline="0">
              <a:latin typeface="Agency FB" panose="020B0503020202020204" pitchFamily="34" charset="0"/>
            </a:rPr>
            <a:t>Review and recap: </a:t>
          </a:r>
          <a:endParaRPr lang="en-US">
            <a:latin typeface="Agency FB" panose="020B0503020202020204" pitchFamily="34" charset="0"/>
          </a:endParaRPr>
        </a:p>
      </dgm:t>
    </dgm:pt>
    <dgm:pt modelId="{D43A16E0-7056-4575-8C79-8FF0022DD9E9}" type="parTrans" cxnId="{9ABE0C0F-E7E6-45C1-B25C-1A4647507B84}">
      <dgm:prSet/>
      <dgm:spPr/>
      <dgm:t>
        <a:bodyPr/>
        <a:lstStyle/>
        <a:p>
          <a:endParaRPr lang="en-US"/>
        </a:p>
      </dgm:t>
    </dgm:pt>
    <dgm:pt modelId="{92675751-E2DF-49B9-92E6-E4031A84F9BC}" type="sibTrans" cxnId="{9ABE0C0F-E7E6-45C1-B25C-1A4647507B84}">
      <dgm:prSet/>
      <dgm:spPr/>
      <dgm:t>
        <a:bodyPr/>
        <a:lstStyle/>
        <a:p>
          <a:endParaRPr lang="en-US"/>
        </a:p>
      </dgm:t>
    </dgm:pt>
    <dgm:pt modelId="{B0C72350-16C2-4946-AC47-BC1F2E964CCB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baseline="0">
              <a:latin typeface="Agency FB" panose="020B0503020202020204" pitchFamily="34" charset="0"/>
            </a:rPr>
            <a:t>Stay consistent and motivated</a:t>
          </a:r>
          <a:endParaRPr lang="en-US">
            <a:latin typeface="Agency FB" panose="020B0503020202020204" pitchFamily="34" charset="0"/>
          </a:endParaRPr>
        </a:p>
      </dgm:t>
    </dgm:pt>
    <dgm:pt modelId="{4B4329BC-6400-47CC-9DCB-462F2AD50EB1}" type="parTrans" cxnId="{FF4334EF-BB33-448B-9379-3DA4F093394C}">
      <dgm:prSet/>
      <dgm:spPr/>
      <dgm:t>
        <a:bodyPr/>
        <a:lstStyle/>
        <a:p>
          <a:endParaRPr lang="en-US"/>
        </a:p>
      </dgm:t>
    </dgm:pt>
    <dgm:pt modelId="{64A3FD82-864C-4965-90D7-1A11ADBD2CD7}" type="sibTrans" cxnId="{FF4334EF-BB33-448B-9379-3DA4F093394C}">
      <dgm:prSet/>
      <dgm:spPr/>
      <dgm:t>
        <a:bodyPr/>
        <a:lstStyle/>
        <a:p>
          <a:endParaRPr lang="en-US"/>
        </a:p>
      </dgm:t>
    </dgm:pt>
    <dgm:pt modelId="{D26AC08E-C39C-44C0-BD6D-DF2150C1907D}" type="pres">
      <dgm:prSet presAssocID="{661F32A7-D68E-4F10-9C68-FE3FCA152A20}" presName="diagram" presStyleCnt="0">
        <dgm:presLayoutVars>
          <dgm:dir/>
          <dgm:resizeHandles val="exact"/>
        </dgm:presLayoutVars>
      </dgm:prSet>
      <dgm:spPr/>
    </dgm:pt>
    <dgm:pt modelId="{194B8D3F-3D45-4774-97D9-395779855496}" type="pres">
      <dgm:prSet presAssocID="{72C33B9C-6312-49DF-AC8E-A190FC35A187}" presName="node" presStyleLbl="node1" presStyleIdx="0" presStyleCnt="8">
        <dgm:presLayoutVars>
          <dgm:bulletEnabled val="1"/>
        </dgm:presLayoutVars>
      </dgm:prSet>
      <dgm:spPr/>
    </dgm:pt>
    <dgm:pt modelId="{83B92A71-B107-4C80-9875-4A06BD1F9E32}" type="pres">
      <dgm:prSet presAssocID="{3C16BD40-D595-4C85-AFD6-051F8DDCFC2D}" presName="sibTrans" presStyleCnt="0"/>
      <dgm:spPr/>
    </dgm:pt>
    <dgm:pt modelId="{A22F523B-B5C3-4E65-B9EB-37D7C72A9C0D}" type="pres">
      <dgm:prSet presAssocID="{E8F249CA-97AA-44CF-9F70-67DB5129F874}" presName="node" presStyleLbl="node1" presStyleIdx="1" presStyleCnt="8">
        <dgm:presLayoutVars>
          <dgm:bulletEnabled val="1"/>
        </dgm:presLayoutVars>
      </dgm:prSet>
      <dgm:spPr/>
    </dgm:pt>
    <dgm:pt modelId="{F0589238-5470-45EF-8C70-35E4A8D559CA}" type="pres">
      <dgm:prSet presAssocID="{87D730AD-35D4-46D9-B3E3-AF03720D4629}" presName="sibTrans" presStyleCnt="0"/>
      <dgm:spPr/>
    </dgm:pt>
    <dgm:pt modelId="{C879F1E6-4A6D-444D-B282-1CA33F707BCC}" type="pres">
      <dgm:prSet presAssocID="{52F1DA99-53CD-45ED-8EDA-65E758CC5264}" presName="node" presStyleLbl="node1" presStyleIdx="2" presStyleCnt="8">
        <dgm:presLayoutVars>
          <dgm:bulletEnabled val="1"/>
        </dgm:presLayoutVars>
      </dgm:prSet>
      <dgm:spPr/>
    </dgm:pt>
    <dgm:pt modelId="{5C01C055-062D-4680-89B9-2B4E7034AA52}" type="pres">
      <dgm:prSet presAssocID="{8D1151CE-4C77-46B0-ACEF-5A4D018EEBDF}" presName="sibTrans" presStyleCnt="0"/>
      <dgm:spPr/>
    </dgm:pt>
    <dgm:pt modelId="{080117F3-9000-4923-ADE4-23333F64FD3E}" type="pres">
      <dgm:prSet presAssocID="{503408BE-09C1-4523-B5D8-FF629314972C}" presName="node" presStyleLbl="node1" presStyleIdx="3" presStyleCnt="8">
        <dgm:presLayoutVars>
          <dgm:bulletEnabled val="1"/>
        </dgm:presLayoutVars>
      </dgm:prSet>
      <dgm:spPr/>
    </dgm:pt>
    <dgm:pt modelId="{F3EAE906-25D9-4D38-BE4A-FCCA05339AD2}" type="pres">
      <dgm:prSet presAssocID="{F4A0EE44-1B61-4405-8031-05168C5F4AFF}" presName="sibTrans" presStyleCnt="0"/>
      <dgm:spPr/>
    </dgm:pt>
    <dgm:pt modelId="{2E638088-2707-4287-A078-1EFCD4F1BFA0}" type="pres">
      <dgm:prSet presAssocID="{2EA2D148-2FA8-43B3-98D0-D00003E386BB}" presName="node" presStyleLbl="node1" presStyleIdx="4" presStyleCnt="8">
        <dgm:presLayoutVars>
          <dgm:bulletEnabled val="1"/>
        </dgm:presLayoutVars>
      </dgm:prSet>
      <dgm:spPr/>
    </dgm:pt>
    <dgm:pt modelId="{FEA06182-46B3-47A0-8821-4FC809E6D44A}" type="pres">
      <dgm:prSet presAssocID="{1E40CE47-064A-4AAC-9D96-8F06F1607C7F}" presName="sibTrans" presStyleCnt="0"/>
      <dgm:spPr/>
    </dgm:pt>
    <dgm:pt modelId="{A6BE32B8-A554-48FD-B571-1AE529A592B9}" type="pres">
      <dgm:prSet presAssocID="{50F09045-1A9B-43CB-B54A-1580384FF7C4}" presName="node" presStyleLbl="node1" presStyleIdx="5" presStyleCnt="8">
        <dgm:presLayoutVars>
          <dgm:bulletEnabled val="1"/>
        </dgm:presLayoutVars>
      </dgm:prSet>
      <dgm:spPr/>
    </dgm:pt>
    <dgm:pt modelId="{322C47A8-4074-42EA-813D-F450E27264EB}" type="pres">
      <dgm:prSet presAssocID="{D50ACE56-FB9A-48B9-B72A-A45DD6C6C307}" presName="sibTrans" presStyleCnt="0"/>
      <dgm:spPr/>
    </dgm:pt>
    <dgm:pt modelId="{8F2F1AB6-3C1F-4105-9538-360EAC47618D}" type="pres">
      <dgm:prSet presAssocID="{0AFF0F70-95CF-4178-8288-E52D2D5B899C}" presName="node" presStyleLbl="node1" presStyleIdx="6" presStyleCnt="8">
        <dgm:presLayoutVars>
          <dgm:bulletEnabled val="1"/>
        </dgm:presLayoutVars>
      </dgm:prSet>
      <dgm:spPr/>
    </dgm:pt>
    <dgm:pt modelId="{892EB942-0E7F-47D3-BCBF-99EBD2DD06D9}" type="pres">
      <dgm:prSet presAssocID="{92675751-E2DF-49B9-92E6-E4031A84F9BC}" presName="sibTrans" presStyleCnt="0"/>
      <dgm:spPr/>
    </dgm:pt>
    <dgm:pt modelId="{2744226B-281E-473B-993F-96FC491D3978}" type="pres">
      <dgm:prSet presAssocID="{B0C72350-16C2-4946-AC47-BC1F2E964CCB}" presName="node" presStyleLbl="node1" presStyleIdx="7" presStyleCnt="8">
        <dgm:presLayoutVars>
          <dgm:bulletEnabled val="1"/>
        </dgm:presLayoutVars>
      </dgm:prSet>
      <dgm:spPr/>
    </dgm:pt>
  </dgm:ptLst>
  <dgm:cxnLst>
    <dgm:cxn modelId="{9ABE0C0F-E7E6-45C1-B25C-1A4647507B84}" srcId="{661F32A7-D68E-4F10-9C68-FE3FCA152A20}" destId="{0AFF0F70-95CF-4178-8288-E52D2D5B899C}" srcOrd="6" destOrd="0" parTransId="{D43A16E0-7056-4575-8C79-8FF0022DD9E9}" sibTransId="{92675751-E2DF-49B9-92E6-E4031A84F9BC}"/>
    <dgm:cxn modelId="{7DE2B117-0F22-413F-8746-BC4FF0BC8D46}" srcId="{661F32A7-D68E-4F10-9C68-FE3FCA152A20}" destId="{2EA2D148-2FA8-43B3-98D0-D00003E386BB}" srcOrd="4" destOrd="0" parTransId="{A49EE7C4-6194-488D-9BCB-9721DC106A33}" sibTransId="{1E40CE47-064A-4AAC-9D96-8F06F1607C7F}"/>
    <dgm:cxn modelId="{CB2B3E22-CA29-4DCC-8EEE-EFD027D0DE54}" srcId="{661F32A7-D68E-4F10-9C68-FE3FCA152A20}" destId="{503408BE-09C1-4523-B5D8-FF629314972C}" srcOrd="3" destOrd="0" parTransId="{889445E3-C864-40EE-B210-26594232B8AD}" sibTransId="{F4A0EE44-1B61-4405-8031-05168C5F4AFF}"/>
    <dgm:cxn modelId="{847E8D5E-6FE5-4216-8FD2-FE214414534B}" type="presOf" srcId="{72C33B9C-6312-49DF-AC8E-A190FC35A187}" destId="{194B8D3F-3D45-4774-97D9-395779855496}" srcOrd="0" destOrd="0" presId="urn:microsoft.com/office/officeart/2005/8/layout/default"/>
    <dgm:cxn modelId="{28C23463-EA40-4C7E-9088-BE3D7DD76DC0}" type="presOf" srcId="{503408BE-09C1-4523-B5D8-FF629314972C}" destId="{080117F3-9000-4923-ADE4-23333F64FD3E}" srcOrd="0" destOrd="0" presId="urn:microsoft.com/office/officeart/2005/8/layout/default"/>
    <dgm:cxn modelId="{F6EF4765-81D1-4A35-8FC8-95E807B4F3FA}" type="presOf" srcId="{E8F249CA-97AA-44CF-9F70-67DB5129F874}" destId="{A22F523B-B5C3-4E65-B9EB-37D7C72A9C0D}" srcOrd="0" destOrd="0" presId="urn:microsoft.com/office/officeart/2005/8/layout/default"/>
    <dgm:cxn modelId="{E6DAB26C-ACBD-4D41-84B6-CD530E5D125E}" srcId="{661F32A7-D68E-4F10-9C68-FE3FCA152A20}" destId="{E8F249CA-97AA-44CF-9F70-67DB5129F874}" srcOrd="1" destOrd="0" parTransId="{444412F9-BD1A-40BC-B941-BCA319CB9A00}" sibTransId="{87D730AD-35D4-46D9-B3E3-AF03720D4629}"/>
    <dgm:cxn modelId="{3D4B4A8A-D959-4442-A89A-B6D76BA43B78}" type="presOf" srcId="{52F1DA99-53CD-45ED-8EDA-65E758CC5264}" destId="{C879F1E6-4A6D-444D-B282-1CA33F707BCC}" srcOrd="0" destOrd="0" presId="urn:microsoft.com/office/officeart/2005/8/layout/default"/>
    <dgm:cxn modelId="{CF923798-115B-43FA-B370-0D223F9267C7}" type="presOf" srcId="{661F32A7-D68E-4F10-9C68-FE3FCA152A20}" destId="{D26AC08E-C39C-44C0-BD6D-DF2150C1907D}" srcOrd="0" destOrd="0" presId="urn:microsoft.com/office/officeart/2005/8/layout/default"/>
    <dgm:cxn modelId="{259E12B1-40EB-4CF4-8135-60F8A19B0EC3}" srcId="{661F32A7-D68E-4F10-9C68-FE3FCA152A20}" destId="{50F09045-1A9B-43CB-B54A-1580384FF7C4}" srcOrd="5" destOrd="0" parTransId="{6D362304-B652-48FB-8932-243C7D0F3A88}" sibTransId="{D50ACE56-FB9A-48B9-B72A-A45DD6C6C307}"/>
    <dgm:cxn modelId="{E75827B2-8133-44F5-805B-643D8701DD39}" srcId="{661F32A7-D68E-4F10-9C68-FE3FCA152A20}" destId="{52F1DA99-53CD-45ED-8EDA-65E758CC5264}" srcOrd="2" destOrd="0" parTransId="{DD8BF537-146B-4185-8329-BDCF72F6C69B}" sibTransId="{8D1151CE-4C77-46B0-ACEF-5A4D018EEBDF}"/>
    <dgm:cxn modelId="{F9FAB2BA-277C-48C9-ADCE-780B32C3D064}" type="presOf" srcId="{0AFF0F70-95CF-4178-8288-E52D2D5B899C}" destId="{8F2F1AB6-3C1F-4105-9538-360EAC47618D}" srcOrd="0" destOrd="0" presId="urn:microsoft.com/office/officeart/2005/8/layout/default"/>
    <dgm:cxn modelId="{B132EDC3-1AD8-4471-A21A-FCFB6DA72AF8}" type="presOf" srcId="{50F09045-1A9B-43CB-B54A-1580384FF7C4}" destId="{A6BE32B8-A554-48FD-B571-1AE529A592B9}" srcOrd="0" destOrd="0" presId="urn:microsoft.com/office/officeart/2005/8/layout/default"/>
    <dgm:cxn modelId="{2E7075C7-CEF8-47AE-BDE9-CCF351FC47E7}" type="presOf" srcId="{2EA2D148-2FA8-43B3-98D0-D00003E386BB}" destId="{2E638088-2707-4287-A078-1EFCD4F1BFA0}" srcOrd="0" destOrd="0" presId="urn:microsoft.com/office/officeart/2005/8/layout/default"/>
    <dgm:cxn modelId="{0E0DDDD5-30F3-42EC-83CD-EFF4E1E1EC14}" type="presOf" srcId="{B0C72350-16C2-4946-AC47-BC1F2E964CCB}" destId="{2744226B-281E-473B-993F-96FC491D3978}" srcOrd="0" destOrd="0" presId="urn:microsoft.com/office/officeart/2005/8/layout/default"/>
    <dgm:cxn modelId="{2C4FD9E1-4A35-46D5-BE9C-9526025E456C}" srcId="{661F32A7-D68E-4F10-9C68-FE3FCA152A20}" destId="{72C33B9C-6312-49DF-AC8E-A190FC35A187}" srcOrd="0" destOrd="0" parTransId="{828431C2-A34D-4163-AA1F-C2256C68D1FF}" sibTransId="{3C16BD40-D595-4C85-AFD6-051F8DDCFC2D}"/>
    <dgm:cxn modelId="{FF4334EF-BB33-448B-9379-3DA4F093394C}" srcId="{661F32A7-D68E-4F10-9C68-FE3FCA152A20}" destId="{B0C72350-16C2-4946-AC47-BC1F2E964CCB}" srcOrd="7" destOrd="0" parTransId="{4B4329BC-6400-47CC-9DCB-462F2AD50EB1}" sibTransId="{64A3FD82-864C-4965-90D7-1A11ADBD2CD7}"/>
    <dgm:cxn modelId="{89D3CFF0-75E7-46F0-870C-CA09C3D61E0D}" type="presParOf" srcId="{D26AC08E-C39C-44C0-BD6D-DF2150C1907D}" destId="{194B8D3F-3D45-4774-97D9-395779855496}" srcOrd="0" destOrd="0" presId="urn:microsoft.com/office/officeart/2005/8/layout/default"/>
    <dgm:cxn modelId="{697EC849-FCC9-4EC7-B592-2399890D75D5}" type="presParOf" srcId="{D26AC08E-C39C-44C0-BD6D-DF2150C1907D}" destId="{83B92A71-B107-4C80-9875-4A06BD1F9E32}" srcOrd="1" destOrd="0" presId="urn:microsoft.com/office/officeart/2005/8/layout/default"/>
    <dgm:cxn modelId="{E8326079-5C1E-45B8-9C00-1D0AB4F796CF}" type="presParOf" srcId="{D26AC08E-C39C-44C0-BD6D-DF2150C1907D}" destId="{A22F523B-B5C3-4E65-B9EB-37D7C72A9C0D}" srcOrd="2" destOrd="0" presId="urn:microsoft.com/office/officeart/2005/8/layout/default"/>
    <dgm:cxn modelId="{77FB017B-A501-44C9-93DF-DF9DDCCB33E1}" type="presParOf" srcId="{D26AC08E-C39C-44C0-BD6D-DF2150C1907D}" destId="{F0589238-5470-45EF-8C70-35E4A8D559CA}" srcOrd="3" destOrd="0" presId="urn:microsoft.com/office/officeart/2005/8/layout/default"/>
    <dgm:cxn modelId="{189E161B-2EC5-4570-A761-7B5225860E6A}" type="presParOf" srcId="{D26AC08E-C39C-44C0-BD6D-DF2150C1907D}" destId="{C879F1E6-4A6D-444D-B282-1CA33F707BCC}" srcOrd="4" destOrd="0" presId="urn:microsoft.com/office/officeart/2005/8/layout/default"/>
    <dgm:cxn modelId="{5C44E819-6D57-431B-8033-30637A9EFFC3}" type="presParOf" srcId="{D26AC08E-C39C-44C0-BD6D-DF2150C1907D}" destId="{5C01C055-062D-4680-89B9-2B4E7034AA52}" srcOrd="5" destOrd="0" presId="urn:microsoft.com/office/officeart/2005/8/layout/default"/>
    <dgm:cxn modelId="{348CCD3C-A57F-4F7E-98EB-7D692BAE8560}" type="presParOf" srcId="{D26AC08E-C39C-44C0-BD6D-DF2150C1907D}" destId="{080117F3-9000-4923-ADE4-23333F64FD3E}" srcOrd="6" destOrd="0" presId="urn:microsoft.com/office/officeart/2005/8/layout/default"/>
    <dgm:cxn modelId="{8A459CB7-8548-4FF2-9DFC-5B4698322814}" type="presParOf" srcId="{D26AC08E-C39C-44C0-BD6D-DF2150C1907D}" destId="{F3EAE906-25D9-4D38-BE4A-FCCA05339AD2}" srcOrd="7" destOrd="0" presId="urn:microsoft.com/office/officeart/2005/8/layout/default"/>
    <dgm:cxn modelId="{D88E97DA-BF55-491B-BC6B-C1456FC5CFE5}" type="presParOf" srcId="{D26AC08E-C39C-44C0-BD6D-DF2150C1907D}" destId="{2E638088-2707-4287-A078-1EFCD4F1BFA0}" srcOrd="8" destOrd="0" presId="urn:microsoft.com/office/officeart/2005/8/layout/default"/>
    <dgm:cxn modelId="{AEC37E8C-91FF-483B-9C66-64608E7561E5}" type="presParOf" srcId="{D26AC08E-C39C-44C0-BD6D-DF2150C1907D}" destId="{FEA06182-46B3-47A0-8821-4FC809E6D44A}" srcOrd="9" destOrd="0" presId="urn:microsoft.com/office/officeart/2005/8/layout/default"/>
    <dgm:cxn modelId="{70027254-092E-40F6-A1FE-70316100F8E3}" type="presParOf" srcId="{D26AC08E-C39C-44C0-BD6D-DF2150C1907D}" destId="{A6BE32B8-A554-48FD-B571-1AE529A592B9}" srcOrd="10" destOrd="0" presId="urn:microsoft.com/office/officeart/2005/8/layout/default"/>
    <dgm:cxn modelId="{2744101C-9AD9-47A9-805A-4B04D0E35386}" type="presParOf" srcId="{D26AC08E-C39C-44C0-BD6D-DF2150C1907D}" destId="{322C47A8-4074-42EA-813D-F450E27264EB}" srcOrd="11" destOrd="0" presId="urn:microsoft.com/office/officeart/2005/8/layout/default"/>
    <dgm:cxn modelId="{135F5AF2-B6BD-4D4C-910A-5C5AC41821A2}" type="presParOf" srcId="{D26AC08E-C39C-44C0-BD6D-DF2150C1907D}" destId="{8F2F1AB6-3C1F-4105-9538-360EAC47618D}" srcOrd="12" destOrd="0" presId="urn:microsoft.com/office/officeart/2005/8/layout/default"/>
    <dgm:cxn modelId="{39F06A38-3312-49A4-9C33-D360E279BD89}" type="presParOf" srcId="{D26AC08E-C39C-44C0-BD6D-DF2150C1907D}" destId="{892EB942-0E7F-47D3-BCBF-99EBD2DD06D9}" srcOrd="13" destOrd="0" presId="urn:microsoft.com/office/officeart/2005/8/layout/default"/>
    <dgm:cxn modelId="{F9445413-782A-4936-9DFF-085E5BCA50F2}" type="presParOf" srcId="{D26AC08E-C39C-44C0-BD6D-DF2150C1907D}" destId="{2744226B-281E-473B-993F-96FC491D397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C64536-9154-4911-8506-7B0F255A130E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66A8DBF-054E-4C87-8988-49107B3F7013}">
      <dgm:prSet/>
      <dgm:spPr/>
      <dgm:t>
        <a:bodyPr/>
        <a:lstStyle/>
        <a:p>
          <a:r>
            <a:rPr lang="en-US"/>
            <a:t>Set clear goals</a:t>
          </a:r>
        </a:p>
      </dgm:t>
    </dgm:pt>
    <dgm:pt modelId="{F165059A-B341-4D84-B0CD-921FFD87B50E}" type="parTrans" cxnId="{09F82F4E-93D6-4648-A28E-78917E44BF8E}">
      <dgm:prSet/>
      <dgm:spPr/>
      <dgm:t>
        <a:bodyPr/>
        <a:lstStyle/>
        <a:p>
          <a:endParaRPr lang="en-US"/>
        </a:p>
      </dgm:t>
    </dgm:pt>
    <dgm:pt modelId="{1FC5E95E-183B-4D10-94D0-A7754154FFDF}" type="sibTrans" cxnId="{09F82F4E-93D6-4648-A28E-78917E44BF8E}">
      <dgm:prSet/>
      <dgm:spPr/>
      <dgm:t>
        <a:bodyPr/>
        <a:lstStyle/>
        <a:p>
          <a:endParaRPr lang="en-US"/>
        </a:p>
      </dgm:t>
    </dgm:pt>
    <dgm:pt modelId="{CF634CCF-EDE1-47E9-9619-5C1D4F0EC184}">
      <dgm:prSet/>
      <dgm:spPr/>
      <dgm:t>
        <a:bodyPr/>
        <a:lstStyle/>
        <a:p>
          <a:r>
            <a:rPr lang="en-US"/>
            <a:t>Break it down</a:t>
          </a:r>
        </a:p>
      </dgm:t>
    </dgm:pt>
    <dgm:pt modelId="{2E4A8154-CFC0-403F-B380-A02BD3F69121}" type="parTrans" cxnId="{29E2D9E2-AE98-4EAB-8D35-E681127953F5}">
      <dgm:prSet/>
      <dgm:spPr/>
      <dgm:t>
        <a:bodyPr/>
        <a:lstStyle/>
        <a:p>
          <a:endParaRPr lang="en-US"/>
        </a:p>
      </dgm:t>
    </dgm:pt>
    <dgm:pt modelId="{3F0080BB-13C3-4A6E-B090-645300C1D02D}" type="sibTrans" cxnId="{29E2D9E2-AE98-4EAB-8D35-E681127953F5}">
      <dgm:prSet/>
      <dgm:spPr/>
      <dgm:t>
        <a:bodyPr/>
        <a:lstStyle/>
        <a:p>
          <a:endParaRPr lang="en-US"/>
        </a:p>
      </dgm:t>
    </dgm:pt>
    <dgm:pt modelId="{0CC6E92E-9648-45E0-AD6E-F4F8DF9C198B}">
      <dgm:prSet/>
      <dgm:spPr/>
      <dgm:t>
        <a:bodyPr/>
        <a:lstStyle/>
        <a:p>
          <a:r>
            <a:rPr lang="en-US"/>
            <a:t>Prioritize</a:t>
          </a:r>
        </a:p>
      </dgm:t>
    </dgm:pt>
    <dgm:pt modelId="{912E34B5-0AE7-4B80-88F9-ECA13EBD08E0}" type="parTrans" cxnId="{F358805F-F149-4ED6-912A-A1F0ACBEE1D2}">
      <dgm:prSet/>
      <dgm:spPr/>
      <dgm:t>
        <a:bodyPr/>
        <a:lstStyle/>
        <a:p>
          <a:endParaRPr lang="en-US"/>
        </a:p>
      </dgm:t>
    </dgm:pt>
    <dgm:pt modelId="{88B0868D-2835-485D-9714-A155F0F032EF}" type="sibTrans" cxnId="{F358805F-F149-4ED6-912A-A1F0ACBEE1D2}">
      <dgm:prSet/>
      <dgm:spPr/>
      <dgm:t>
        <a:bodyPr/>
        <a:lstStyle/>
        <a:p>
          <a:endParaRPr lang="en-US"/>
        </a:p>
      </dgm:t>
    </dgm:pt>
    <dgm:pt modelId="{43839086-6F57-4D7D-8781-C750F559C121}">
      <dgm:prSet/>
      <dgm:spPr/>
      <dgm:t>
        <a:bodyPr/>
        <a:lstStyle/>
        <a:p>
          <a:r>
            <a:rPr lang="en-US"/>
            <a:t>Find reliable resources</a:t>
          </a:r>
        </a:p>
      </dgm:t>
    </dgm:pt>
    <dgm:pt modelId="{65CF2218-3094-4559-8BE9-8C67E6F87C0E}" type="parTrans" cxnId="{7F54AC15-F9C5-4A78-B6A7-E59AEF631DCC}">
      <dgm:prSet/>
      <dgm:spPr/>
      <dgm:t>
        <a:bodyPr/>
        <a:lstStyle/>
        <a:p>
          <a:endParaRPr lang="en-US"/>
        </a:p>
      </dgm:t>
    </dgm:pt>
    <dgm:pt modelId="{46DACCA1-EDE5-464D-AF96-5069D63F6BB7}" type="sibTrans" cxnId="{7F54AC15-F9C5-4A78-B6A7-E59AEF631DCC}">
      <dgm:prSet/>
      <dgm:spPr/>
      <dgm:t>
        <a:bodyPr/>
        <a:lstStyle/>
        <a:p>
          <a:endParaRPr lang="en-US"/>
        </a:p>
      </dgm:t>
    </dgm:pt>
    <dgm:pt modelId="{2CB57D25-98C8-4D26-B6E2-4EC771A0947C}">
      <dgm:prSet/>
      <dgm:spPr/>
      <dgm:t>
        <a:bodyPr/>
        <a:lstStyle/>
        <a:p>
          <a:r>
            <a:rPr lang="en-US"/>
            <a:t>Teach others</a:t>
          </a:r>
        </a:p>
      </dgm:t>
    </dgm:pt>
    <dgm:pt modelId="{97675B69-31E3-4902-A0BF-8969255AE4DA}" type="parTrans" cxnId="{6F9C74E3-0CC8-42DD-9FC9-706A540D6447}">
      <dgm:prSet/>
      <dgm:spPr/>
      <dgm:t>
        <a:bodyPr/>
        <a:lstStyle/>
        <a:p>
          <a:endParaRPr lang="en-US"/>
        </a:p>
      </dgm:t>
    </dgm:pt>
    <dgm:pt modelId="{489C56D5-CF85-4F2C-AD7D-9627819A4129}" type="sibTrans" cxnId="{6F9C74E3-0CC8-42DD-9FC9-706A540D6447}">
      <dgm:prSet/>
      <dgm:spPr/>
      <dgm:t>
        <a:bodyPr/>
        <a:lstStyle/>
        <a:p>
          <a:endParaRPr lang="en-US"/>
        </a:p>
      </dgm:t>
    </dgm:pt>
    <dgm:pt modelId="{BD43F07B-39E3-4167-B9AC-B51123D728C0}">
      <dgm:prSet/>
      <dgm:spPr/>
      <dgm:t>
        <a:bodyPr/>
        <a:lstStyle/>
        <a:p>
          <a:r>
            <a:rPr lang="en-US"/>
            <a:t>Implement active learning techniques</a:t>
          </a:r>
        </a:p>
      </dgm:t>
    </dgm:pt>
    <dgm:pt modelId="{521CF3A1-6728-4456-AE6A-EF07A323434F}" type="parTrans" cxnId="{830FCA63-FC30-4424-B244-EABAF8A0AE42}">
      <dgm:prSet/>
      <dgm:spPr/>
      <dgm:t>
        <a:bodyPr/>
        <a:lstStyle/>
        <a:p>
          <a:endParaRPr lang="en-US"/>
        </a:p>
      </dgm:t>
    </dgm:pt>
    <dgm:pt modelId="{FB9BACBE-D6A8-49CE-A1F6-7681D8144878}" type="sibTrans" cxnId="{830FCA63-FC30-4424-B244-EABAF8A0AE42}">
      <dgm:prSet/>
      <dgm:spPr/>
      <dgm:t>
        <a:bodyPr/>
        <a:lstStyle/>
        <a:p>
          <a:endParaRPr lang="en-US"/>
        </a:p>
      </dgm:t>
    </dgm:pt>
    <dgm:pt modelId="{317B786D-CA29-4D6F-83D6-85B845975F43}" type="pres">
      <dgm:prSet presAssocID="{C0C64536-9154-4911-8506-7B0F255A130E}" presName="Name0" presStyleCnt="0">
        <dgm:presLayoutVars>
          <dgm:dir/>
          <dgm:animLvl val="lvl"/>
          <dgm:resizeHandles val="exact"/>
        </dgm:presLayoutVars>
      </dgm:prSet>
      <dgm:spPr/>
    </dgm:pt>
    <dgm:pt modelId="{09519A86-D90B-4AB2-BDCB-BDCD82AAC8D2}" type="pres">
      <dgm:prSet presAssocID="{266A8DBF-054E-4C87-8988-49107B3F7013}" presName="linNode" presStyleCnt="0"/>
      <dgm:spPr/>
    </dgm:pt>
    <dgm:pt modelId="{90D68A77-6E9E-411D-BF8A-9AB5EEDEAE25}" type="pres">
      <dgm:prSet presAssocID="{266A8DBF-054E-4C87-8988-49107B3F7013}" presName="parentText" presStyleLbl="node1" presStyleIdx="0" presStyleCnt="6" custLinFactNeighborX="254">
        <dgm:presLayoutVars>
          <dgm:chMax val="1"/>
          <dgm:bulletEnabled val="1"/>
        </dgm:presLayoutVars>
      </dgm:prSet>
      <dgm:spPr/>
    </dgm:pt>
    <dgm:pt modelId="{90E7CF72-7332-4F49-900C-E790467F788D}" type="pres">
      <dgm:prSet presAssocID="{1FC5E95E-183B-4D10-94D0-A7754154FFDF}" presName="sp" presStyleCnt="0"/>
      <dgm:spPr/>
    </dgm:pt>
    <dgm:pt modelId="{EDE73CC4-7B34-4942-8CB4-E71B196ACD05}" type="pres">
      <dgm:prSet presAssocID="{CF634CCF-EDE1-47E9-9619-5C1D4F0EC184}" presName="linNode" presStyleCnt="0"/>
      <dgm:spPr/>
    </dgm:pt>
    <dgm:pt modelId="{EFBA9A2B-A847-4815-8E40-9E6CA8D8EB30}" type="pres">
      <dgm:prSet presAssocID="{CF634CCF-EDE1-47E9-9619-5C1D4F0EC184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FB045FB-D026-4158-AD94-F87BA0559366}" type="pres">
      <dgm:prSet presAssocID="{3F0080BB-13C3-4A6E-B090-645300C1D02D}" presName="sp" presStyleCnt="0"/>
      <dgm:spPr/>
    </dgm:pt>
    <dgm:pt modelId="{152891D1-7452-4665-BF74-32E84A148E4F}" type="pres">
      <dgm:prSet presAssocID="{0CC6E92E-9648-45E0-AD6E-F4F8DF9C198B}" presName="linNode" presStyleCnt="0"/>
      <dgm:spPr/>
    </dgm:pt>
    <dgm:pt modelId="{863D253A-3A1E-4C6E-B485-0E98F0EE27B7}" type="pres">
      <dgm:prSet presAssocID="{0CC6E92E-9648-45E0-AD6E-F4F8DF9C198B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1178EF13-19C3-44FA-9BAB-8529A5AE2059}" type="pres">
      <dgm:prSet presAssocID="{88B0868D-2835-485D-9714-A155F0F032EF}" presName="sp" presStyleCnt="0"/>
      <dgm:spPr/>
    </dgm:pt>
    <dgm:pt modelId="{725776E4-3005-44CD-8233-929C84B1B654}" type="pres">
      <dgm:prSet presAssocID="{43839086-6F57-4D7D-8781-C750F559C121}" presName="linNode" presStyleCnt="0"/>
      <dgm:spPr/>
    </dgm:pt>
    <dgm:pt modelId="{BDB87CF0-F000-478B-BDBE-7E5CB0A0EAF1}" type="pres">
      <dgm:prSet presAssocID="{43839086-6F57-4D7D-8781-C750F559C121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1FCD69BE-397F-417E-956F-CE4EAE8F6ABE}" type="pres">
      <dgm:prSet presAssocID="{46DACCA1-EDE5-464D-AF96-5069D63F6BB7}" presName="sp" presStyleCnt="0"/>
      <dgm:spPr/>
    </dgm:pt>
    <dgm:pt modelId="{106F4766-344C-4066-8E5E-BF16ED4D3D2E}" type="pres">
      <dgm:prSet presAssocID="{2CB57D25-98C8-4D26-B6E2-4EC771A0947C}" presName="linNode" presStyleCnt="0"/>
      <dgm:spPr/>
    </dgm:pt>
    <dgm:pt modelId="{0B7E6306-070C-4F19-8273-F68C574B5B2B}" type="pres">
      <dgm:prSet presAssocID="{2CB57D25-98C8-4D26-B6E2-4EC771A0947C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0F6F65A4-9CEF-4D9E-AB9B-F654955EEAE8}" type="pres">
      <dgm:prSet presAssocID="{489C56D5-CF85-4F2C-AD7D-9627819A4129}" presName="sp" presStyleCnt="0"/>
      <dgm:spPr/>
    </dgm:pt>
    <dgm:pt modelId="{1106DAEE-52C1-425A-9922-0B8BF6FCC423}" type="pres">
      <dgm:prSet presAssocID="{BD43F07B-39E3-4167-B9AC-B51123D728C0}" presName="linNode" presStyleCnt="0"/>
      <dgm:spPr/>
    </dgm:pt>
    <dgm:pt modelId="{9782767D-9466-4BA2-BA66-DC5460C581D3}" type="pres">
      <dgm:prSet presAssocID="{BD43F07B-39E3-4167-B9AC-B51123D728C0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D1AC7F00-3E67-4FD3-BF76-83A1B0AAF1A3}" type="presOf" srcId="{2CB57D25-98C8-4D26-B6E2-4EC771A0947C}" destId="{0B7E6306-070C-4F19-8273-F68C574B5B2B}" srcOrd="0" destOrd="0" presId="urn:microsoft.com/office/officeart/2005/8/layout/vList5"/>
    <dgm:cxn modelId="{E4BA0A05-6220-4A73-8874-F24AB09419B3}" type="presOf" srcId="{BD43F07B-39E3-4167-B9AC-B51123D728C0}" destId="{9782767D-9466-4BA2-BA66-DC5460C581D3}" srcOrd="0" destOrd="0" presId="urn:microsoft.com/office/officeart/2005/8/layout/vList5"/>
    <dgm:cxn modelId="{7F54AC15-F9C5-4A78-B6A7-E59AEF631DCC}" srcId="{C0C64536-9154-4911-8506-7B0F255A130E}" destId="{43839086-6F57-4D7D-8781-C750F559C121}" srcOrd="3" destOrd="0" parTransId="{65CF2218-3094-4559-8BE9-8C67E6F87C0E}" sibTransId="{46DACCA1-EDE5-464D-AF96-5069D63F6BB7}"/>
    <dgm:cxn modelId="{E83FF932-2721-471C-AA00-C3368E8460B1}" type="presOf" srcId="{43839086-6F57-4D7D-8781-C750F559C121}" destId="{BDB87CF0-F000-478B-BDBE-7E5CB0A0EAF1}" srcOrd="0" destOrd="0" presId="urn:microsoft.com/office/officeart/2005/8/layout/vList5"/>
    <dgm:cxn modelId="{F358805F-F149-4ED6-912A-A1F0ACBEE1D2}" srcId="{C0C64536-9154-4911-8506-7B0F255A130E}" destId="{0CC6E92E-9648-45E0-AD6E-F4F8DF9C198B}" srcOrd="2" destOrd="0" parTransId="{912E34B5-0AE7-4B80-88F9-ECA13EBD08E0}" sibTransId="{88B0868D-2835-485D-9714-A155F0F032EF}"/>
    <dgm:cxn modelId="{830FCA63-FC30-4424-B244-EABAF8A0AE42}" srcId="{C0C64536-9154-4911-8506-7B0F255A130E}" destId="{BD43F07B-39E3-4167-B9AC-B51123D728C0}" srcOrd="5" destOrd="0" parTransId="{521CF3A1-6728-4456-AE6A-EF07A323434F}" sibTransId="{FB9BACBE-D6A8-49CE-A1F6-7681D8144878}"/>
    <dgm:cxn modelId="{3F60AF66-D224-4DE1-832F-83AC086B4712}" type="presOf" srcId="{C0C64536-9154-4911-8506-7B0F255A130E}" destId="{317B786D-CA29-4D6F-83D6-85B845975F43}" srcOrd="0" destOrd="0" presId="urn:microsoft.com/office/officeart/2005/8/layout/vList5"/>
    <dgm:cxn modelId="{3D0C7068-35A3-4288-A24C-0A4B7FF0D000}" type="presOf" srcId="{0CC6E92E-9648-45E0-AD6E-F4F8DF9C198B}" destId="{863D253A-3A1E-4C6E-B485-0E98F0EE27B7}" srcOrd="0" destOrd="0" presId="urn:microsoft.com/office/officeart/2005/8/layout/vList5"/>
    <dgm:cxn modelId="{09F82F4E-93D6-4648-A28E-78917E44BF8E}" srcId="{C0C64536-9154-4911-8506-7B0F255A130E}" destId="{266A8DBF-054E-4C87-8988-49107B3F7013}" srcOrd="0" destOrd="0" parTransId="{F165059A-B341-4D84-B0CD-921FFD87B50E}" sibTransId="{1FC5E95E-183B-4D10-94D0-A7754154FFDF}"/>
    <dgm:cxn modelId="{F38701C0-48F6-44B7-B797-CDE779FFB779}" type="presOf" srcId="{CF634CCF-EDE1-47E9-9619-5C1D4F0EC184}" destId="{EFBA9A2B-A847-4815-8E40-9E6CA8D8EB30}" srcOrd="0" destOrd="0" presId="urn:microsoft.com/office/officeart/2005/8/layout/vList5"/>
    <dgm:cxn modelId="{29E2D9E2-AE98-4EAB-8D35-E681127953F5}" srcId="{C0C64536-9154-4911-8506-7B0F255A130E}" destId="{CF634CCF-EDE1-47E9-9619-5C1D4F0EC184}" srcOrd="1" destOrd="0" parTransId="{2E4A8154-CFC0-403F-B380-A02BD3F69121}" sibTransId="{3F0080BB-13C3-4A6E-B090-645300C1D02D}"/>
    <dgm:cxn modelId="{6F9C74E3-0CC8-42DD-9FC9-706A540D6447}" srcId="{C0C64536-9154-4911-8506-7B0F255A130E}" destId="{2CB57D25-98C8-4D26-B6E2-4EC771A0947C}" srcOrd="4" destOrd="0" parTransId="{97675B69-31E3-4902-A0BF-8969255AE4DA}" sibTransId="{489C56D5-CF85-4F2C-AD7D-9627819A4129}"/>
    <dgm:cxn modelId="{B48883EC-1A05-4193-B37C-B8D8F4B6FB17}" type="presOf" srcId="{266A8DBF-054E-4C87-8988-49107B3F7013}" destId="{90D68A77-6E9E-411D-BF8A-9AB5EEDEAE25}" srcOrd="0" destOrd="0" presId="urn:microsoft.com/office/officeart/2005/8/layout/vList5"/>
    <dgm:cxn modelId="{79C6A3FA-BDBE-4736-9A1D-708AA26B501B}" type="presParOf" srcId="{317B786D-CA29-4D6F-83D6-85B845975F43}" destId="{09519A86-D90B-4AB2-BDCB-BDCD82AAC8D2}" srcOrd="0" destOrd="0" presId="urn:microsoft.com/office/officeart/2005/8/layout/vList5"/>
    <dgm:cxn modelId="{7692239F-18CD-4961-83EE-C8A1765D0170}" type="presParOf" srcId="{09519A86-D90B-4AB2-BDCB-BDCD82AAC8D2}" destId="{90D68A77-6E9E-411D-BF8A-9AB5EEDEAE25}" srcOrd="0" destOrd="0" presId="urn:microsoft.com/office/officeart/2005/8/layout/vList5"/>
    <dgm:cxn modelId="{9D85003C-9E6D-417D-9A75-88DF542D4F19}" type="presParOf" srcId="{317B786D-CA29-4D6F-83D6-85B845975F43}" destId="{90E7CF72-7332-4F49-900C-E790467F788D}" srcOrd="1" destOrd="0" presId="urn:microsoft.com/office/officeart/2005/8/layout/vList5"/>
    <dgm:cxn modelId="{4B50A768-90C3-440B-BA80-41FC7652A68C}" type="presParOf" srcId="{317B786D-CA29-4D6F-83D6-85B845975F43}" destId="{EDE73CC4-7B34-4942-8CB4-E71B196ACD05}" srcOrd="2" destOrd="0" presId="urn:microsoft.com/office/officeart/2005/8/layout/vList5"/>
    <dgm:cxn modelId="{EC42197E-D2E6-41FE-A78E-F3DEF5400992}" type="presParOf" srcId="{EDE73CC4-7B34-4942-8CB4-E71B196ACD05}" destId="{EFBA9A2B-A847-4815-8E40-9E6CA8D8EB30}" srcOrd="0" destOrd="0" presId="urn:microsoft.com/office/officeart/2005/8/layout/vList5"/>
    <dgm:cxn modelId="{55465FBB-F715-49FC-971A-14A4316D4D6C}" type="presParOf" srcId="{317B786D-CA29-4D6F-83D6-85B845975F43}" destId="{BFB045FB-D026-4158-AD94-F87BA0559366}" srcOrd="3" destOrd="0" presId="urn:microsoft.com/office/officeart/2005/8/layout/vList5"/>
    <dgm:cxn modelId="{A765BB71-F255-43D3-B4BD-C4D98FBE6288}" type="presParOf" srcId="{317B786D-CA29-4D6F-83D6-85B845975F43}" destId="{152891D1-7452-4665-BF74-32E84A148E4F}" srcOrd="4" destOrd="0" presId="urn:microsoft.com/office/officeart/2005/8/layout/vList5"/>
    <dgm:cxn modelId="{9BCA74D6-C04C-4758-B17C-8A6AC17F3FF1}" type="presParOf" srcId="{152891D1-7452-4665-BF74-32E84A148E4F}" destId="{863D253A-3A1E-4C6E-B485-0E98F0EE27B7}" srcOrd="0" destOrd="0" presId="urn:microsoft.com/office/officeart/2005/8/layout/vList5"/>
    <dgm:cxn modelId="{F77CE128-E430-4CF1-A104-3640EC0872C5}" type="presParOf" srcId="{317B786D-CA29-4D6F-83D6-85B845975F43}" destId="{1178EF13-19C3-44FA-9BAB-8529A5AE2059}" srcOrd="5" destOrd="0" presId="urn:microsoft.com/office/officeart/2005/8/layout/vList5"/>
    <dgm:cxn modelId="{E60EED28-9571-4BC6-BD60-E94684F4A9D4}" type="presParOf" srcId="{317B786D-CA29-4D6F-83D6-85B845975F43}" destId="{725776E4-3005-44CD-8233-929C84B1B654}" srcOrd="6" destOrd="0" presId="urn:microsoft.com/office/officeart/2005/8/layout/vList5"/>
    <dgm:cxn modelId="{CD67741A-FAAF-47C8-B6E6-47D9DE590298}" type="presParOf" srcId="{725776E4-3005-44CD-8233-929C84B1B654}" destId="{BDB87CF0-F000-478B-BDBE-7E5CB0A0EAF1}" srcOrd="0" destOrd="0" presId="urn:microsoft.com/office/officeart/2005/8/layout/vList5"/>
    <dgm:cxn modelId="{3D22E9B4-2CDA-4DFF-A3D6-EEE9FC1BD48C}" type="presParOf" srcId="{317B786D-CA29-4D6F-83D6-85B845975F43}" destId="{1FCD69BE-397F-417E-956F-CE4EAE8F6ABE}" srcOrd="7" destOrd="0" presId="urn:microsoft.com/office/officeart/2005/8/layout/vList5"/>
    <dgm:cxn modelId="{C3219650-3CA5-48A1-A50F-878838C7FEDA}" type="presParOf" srcId="{317B786D-CA29-4D6F-83D6-85B845975F43}" destId="{106F4766-344C-4066-8E5E-BF16ED4D3D2E}" srcOrd="8" destOrd="0" presId="urn:microsoft.com/office/officeart/2005/8/layout/vList5"/>
    <dgm:cxn modelId="{E640CFB4-B276-4949-9F5B-339A5F9B4D64}" type="presParOf" srcId="{106F4766-344C-4066-8E5E-BF16ED4D3D2E}" destId="{0B7E6306-070C-4F19-8273-F68C574B5B2B}" srcOrd="0" destOrd="0" presId="urn:microsoft.com/office/officeart/2005/8/layout/vList5"/>
    <dgm:cxn modelId="{34D9EC9D-F0BF-44E5-8C7D-4D80AD644607}" type="presParOf" srcId="{317B786D-CA29-4D6F-83D6-85B845975F43}" destId="{0F6F65A4-9CEF-4D9E-AB9B-F654955EEAE8}" srcOrd="9" destOrd="0" presId="urn:microsoft.com/office/officeart/2005/8/layout/vList5"/>
    <dgm:cxn modelId="{E4F176E2-D4AB-4055-A288-8C25B9A97CFC}" type="presParOf" srcId="{317B786D-CA29-4D6F-83D6-85B845975F43}" destId="{1106DAEE-52C1-425A-9922-0B8BF6FCC423}" srcOrd="10" destOrd="0" presId="urn:microsoft.com/office/officeart/2005/8/layout/vList5"/>
    <dgm:cxn modelId="{71197B29-5D7C-4856-8F04-06881F387FF2}" type="presParOf" srcId="{1106DAEE-52C1-425A-9922-0B8BF6FCC423}" destId="{9782767D-9466-4BA2-BA66-DC5460C581D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B8D3F-3D45-4774-97D9-395779855496}">
      <dsp:nvSpPr>
        <dsp:cNvPr id="0" name=""/>
        <dsp:cNvSpPr/>
      </dsp:nvSpPr>
      <dsp:spPr>
        <a:xfrm>
          <a:off x="3097" y="423055"/>
          <a:ext cx="2456984" cy="1474190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>
              <a:latin typeface="Agency FB" panose="020B0503020202020204" pitchFamily="34" charset="0"/>
            </a:rPr>
            <a:t>Research </a:t>
          </a:r>
          <a:endParaRPr lang="en-US" sz="3000" kern="1200">
            <a:latin typeface="Agency FB" panose="020B0503020202020204" pitchFamily="34" charset="0"/>
          </a:endParaRPr>
        </a:p>
      </dsp:txBody>
      <dsp:txXfrm>
        <a:off x="3097" y="423055"/>
        <a:ext cx="2456984" cy="1474190"/>
      </dsp:txXfrm>
    </dsp:sp>
    <dsp:sp modelId="{A22F523B-B5C3-4E65-B9EB-37D7C72A9C0D}">
      <dsp:nvSpPr>
        <dsp:cNvPr id="0" name=""/>
        <dsp:cNvSpPr/>
      </dsp:nvSpPr>
      <dsp:spPr>
        <a:xfrm>
          <a:off x="2705780" y="423055"/>
          <a:ext cx="2456984" cy="1474190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>
              <a:latin typeface="Agency FB" panose="020B0503020202020204" pitchFamily="34" charset="0"/>
            </a:rPr>
            <a:t>Create a roadmap </a:t>
          </a:r>
          <a:endParaRPr lang="en-US" sz="3000" kern="1200">
            <a:latin typeface="Agency FB" panose="020B0503020202020204" pitchFamily="34" charset="0"/>
          </a:endParaRPr>
        </a:p>
      </dsp:txBody>
      <dsp:txXfrm>
        <a:off x="2705780" y="423055"/>
        <a:ext cx="2456984" cy="1474190"/>
      </dsp:txXfrm>
    </dsp:sp>
    <dsp:sp modelId="{C879F1E6-4A6D-444D-B282-1CA33F707BCC}">
      <dsp:nvSpPr>
        <dsp:cNvPr id="0" name=""/>
        <dsp:cNvSpPr/>
      </dsp:nvSpPr>
      <dsp:spPr>
        <a:xfrm>
          <a:off x="5408463" y="423055"/>
          <a:ext cx="2456984" cy="1474190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>
              <a:latin typeface="Agency FB" panose="020B0503020202020204" pitchFamily="34" charset="0"/>
            </a:rPr>
            <a:t>Start with the basics</a:t>
          </a:r>
          <a:endParaRPr lang="en-US" sz="3000" kern="1200">
            <a:latin typeface="Agency FB" panose="020B0503020202020204" pitchFamily="34" charset="0"/>
          </a:endParaRPr>
        </a:p>
      </dsp:txBody>
      <dsp:txXfrm>
        <a:off x="5408463" y="423055"/>
        <a:ext cx="2456984" cy="1474190"/>
      </dsp:txXfrm>
    </dsp:sp>
    <dsp:sp modelId="{080117F3-9000-4923-ADE4-23333F64FD3E}">
      <dsp:nvSpPr>
        <dsp:cNvPr id="0" name=""/>
        <dsp:cNvSpPr/>
      </dsp:nvSpPr>
      <dsp:spPr>
        <a:xfrm>
          <a:off x="8111147" y="423055"/>
          <a:ext cx="2456984" cy="1474190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>
              <a:latin typeface="Agency FB" panose="020B0503020202020204" pitchFamily="34" charset="0"/>
            </a:rPr>
            <a:t>Follow a structured approach</a:t>
          </a:r>
          <a:endParaRPr lang="en-US" sz="3000" kern="1200">
            <a:latin typeface="Agency FB" panose="020B0503020202020204" pitchFamily="34" charset="0"/>
          </a:endParaRPr>
        </a:p>
      </dsp:txBody>
      <dsp:txXfrm>
        <a:off x="8111147" y="423055"/>
        <a:ext cx="2456984" cy="1474190"/>
      </dsp:txXfrm>
    </dsp:sp>
    <dsp:sp modelId="{2E638088-2707-4287-A078-1EFCD4F1BFA0}">
      <dsp:nvSpPr>
        <dsp:cNvPr id="0" name=""/>
        <dsp:cNvSpPr/>
      </dsp:nvSpPr>
      <dsp:spPr>
        <a:xfrm>
          <a:off x="3097" y="2142944"/>
          <a:ext cx="2456984" cy="1474190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>
              <a:latin typeface="Agency FB" panose="020B0503020202020204" pitchFamily="34" charset="0"/>
            </a:rPr>
            <a:t>Practice actively </a:t>
          </a:r>
          <a:endParaRPr lang="en-US" sz="3000" kern="1200">
            <a:latin typeface="Agency FB" panose="020B0503020202020204" pitchFamily="34" charset="0"/>
          </a:endParaRPr>
        </a:p>
      </dsp:txBody>
      <dsp:txXfrm>
        <a:off x="3097" y="2142944"/>
        <a:ext cx="2456984" cy="1474190"/>
      </dsp:txXfrm>
    </dsp:sp>
    <dsp:sp modelId="{A6BE32B8-A554-48FD-B571-1AE529A592B9}">
      <dsp:nvSpPr>
        <dsp:cNvPr id="0" name=""/>
        <dsp:cNvSpPr/>
      </dsp:nvSpPr>
      <dsp:spPr>
        <a:xfrm>
          <a:off x="2705780" y="2142944"/>
          <a:ext cx="2456984" cy="1474190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>
              <a:latin typeface="Agency FB" panose="020B0503020202020204" pitchFamily="34" charset="0"/>
            </a:rPr>
            <a:t>Seek guidance </a:t>
          </a:r>
          <a:endParaRPr lang="en-US" sz="3000" kern="1200">
            <a:latin typeface="Agency FB" panose="020B0503020202020204" pitchFamily="34" charset="0"/>
          </a:endParaRPr>
        </a:p>
      </dsp:txBody>
      <dsp:txXfrm>
        <a:off x="2705780" y="2142944"/>
        <a:ext cx="2456984" cy="1474190"/>
      </dsp:txXfrm>
    </dsp:sp>
    <dsp:sp modelId="{8F2F1AB6-3C1F-4105-9538-360EAC47618D}">
      <dsp:nvSpPr>
        <dsp:cNvPr id="0" name=""/>
        <dsp:cNvSpPr/>
      </dsp:nvSpPr>
      <dsp:spPr>
        <a:xfrm>
          <a:off x="5408463" y="2142944"/>
          <a:ext cx="2456984" cy="1474190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>
              <a:latin typeface="Agency FB" panose="020B0503020202020204" pitchFamily="34" charset="0"/>
            </a:rPr>
            <a:t>Review and recap: </a:t>
          </a:r>
          <a:endParaRPr lang="en-US" sz="3000" kern="1200">
            <a:latin typeface="Agency FB" panose="020B0503020202020204" pitchFamily="34" charset="0"/>
          </a:endParaRPr>
        </a:p>
      </dsp:txBody>
      <dsp:txXfrm>
        <a:off x="5408463" y="2142944"/>
        <a:ext cx="2456984" cy="1474190"/>
      </dsp:txXfrm>
    </dsp:sp>
    <dsp:sp modelId="{2744226B-281E-473B-993F-96FC491D3978}">
      <dsp:nvSpPr>
        <dsp:cNvPr id="0" name=""/>
        <dsp:cNvSpPr/>
      </dsp:nvSpPr>
      <dsp:spPr>
        <a:xfrm>
          <a:off x="8111147" y="2142944"/>
          <a:ext cx="2456984" cy="1474190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>
              <a:latin typeface="Agency FB" panose="020B0503020202020204" pitchFamily="34" charset="0"/>
            </a:rPr>
            <a:t>Stay consistent and motivated</a:t>
          </a:r>
          <a:endParaRPr lang="en-US" sz="3000" kern="1200">
            <a:latin typeface="Agency FB" panose="020B0503020202020204" pitchFamily="34" charset="0"/>
          </a:endParaRPr>
        </a:p>
      </dsp:txBody>
      <dsp:txXfrm>
        <a:off x="8111147" y="2142944"/>
        <a:ext cx="2456984" cy="1474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68A77-6E9E-411D-BF8A-9AB5EEDEAE25}">
      <dsp:nvSpPr>
        <dsp:cNvPr id="0" name=""/>
        <dsp:cNvSpPr/>
      </dsp:nvSpPr>
      <dsp:spPr>
        <a:xfrm>
          <a:off x="3277562" y="1109"/>
          <a:ext cx="3676752" cy="6460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Set clear goals</a:t>
          </a:r>
        </a:p>
      </dsp:txBody>
      <dsp:txXfrm>
        <a:off x="3309101" y="32648"/>
        <a:ext cx="3613674" cy="582997"/>
      </dsp:txXfrm>
    </dsp:sp>
    <dsp:sp modelId="{EFBA9A2B-A847-4815-8E40-9E6CA8D8EB30}">
      <dsp:nvSpPr>
        <dsp:cNvPr id="0" name=""/>
        <dsp:cNvSpPr/>
      </dsp:nvSpPr>
      <dsp:spPr>
        <a:xfrm>
          <a:off x="3268223" y="679488"/>
          <a:ext cx="3676752" cy="6460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Break it down</a:t>
          </a:r>
        </a:p>
      </dsp:txBody>
      <dsp:txXfrm>
        <a:off x="3299762" y="711027"/>
        <a:ext cx="3613674" cy="582997"/>
      </dsp:txXfrm>
    </dsp:sp>
    <dsp:sp modelId="{863D253A-3A1E-4C6E-B485-0E98F0EE27B7}">
      <dsp:nvSpPr>
        <dsp:cNvPr id="0" name=""/>
        <dsp:cNvSpPr/>
      </dsp:nvSpPr>
      <dsp:spPr>
        <a:xfrm>
          <a:off x="3268223" y="1357868"/>
          <a:ext cx="3676752" cy="6460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Prioritize</a:t>
          </a:r>
        </a:p>
      </dsp:txBody>
      <dsp:txXfrm>
        <a:off x="3299762" y="1389407"/>
        <a:ext cx="3613674" cy="582997"/>
      </dsp:txXfrm>
    </dsp:sp>
    <dsp:sp modelId="{BDB87CF0-F000-478B-BDBE-7E5CB0A0EAF1}">
      <dsp:nvSpPr>
        <dsp:cNvPr id="0" name=""/>
        <dsp:cNvSpPr/>
      </dsp:nvSpPr>
      <dsp:spPr>
        <a:xfrm>
          <a:off x="3268223" y="2036247"/>
          <a:ext cx="3676752" cy="6460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Find reliable resources</a:t>
          </a:r>
        </a:p>
      </dsp:txBody>
      <dsp:txXfrm>
        <a:off x="3299762" y="2067786"/>
        <a:ext cx="3613674" cy="582997"/>
      </dsp:txXfrm>
    </dsp:sp>
    <dsp:sp modelId="{0B7E6306-070C-4F19-8273-F68C574B5B2B}">
      <dsp:nvSpPr>
        <dsp:cNvPr id="0" name=""/>
        <dsp:cNvSpPr/>
      </dsp:nvSpPr>
      <dsp:spPr>
        <a:xfrm>
          <a:off x="3268223" y="2714626"/>
          <a:ext cx="3676752" cy="6460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Teach others</a:t>
          </a:r>
        </a:p>
      </dsp:txBody>
      <dsp:txXfrm>
        <a:off x="3299762" y="2746165"/>
        <a:ext cx="3613674" cy="582997"/>
      </dsp:txXfrm>
    </dsp:sp>
    <dsp:sp modelId="{9782767D-9466-4BA2-BA66-DC5460C581D3}">
      <dsp:nvSpPr>
        <dsp:cNvPr id="0" name=""/>
        <dsp:cNvSpPr/>
      </dsp:nvSpPr>
      <dsp:spPr>
        <a:xfrm>
          <a:off x="3268223" y="3393005"/>
          <a:ext cx="3676752" cy="6460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Implement active learning techniques</a:t>
          </a:r>
        </a:p>
      </dsp:txBody>
      <dsp:txXfrm>
        <a:off x="3299762" y="3424544"/>
        <a:ext cx="3613674" cy="582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/>
              </a:rPr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learning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Learning how to learn &amp; learn fast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"/>
              </a:rPr>
              <a:t>Binh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9499-7D97-457E-9134-9D3015A6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877"/>
            <a:ext cx="10213200" cy="1112836"/>
          </a:xfrm>
        </p:spPr>
        <p:txBody>
          <a:bodyPr/>
          <a:lstStyle/>
          <a:p>
            <a:r>
              <a:rPr lang="en-US"/>
              <a:t>Review and recap: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27138-A82A-033E-6805-03CA3971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B0B37-B9C7-2CBC-AAB7-E2EB21C0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DA53E0-484E-B7D3-30BA-B35329A94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088"/>
            <a:ext cx="10515600" cy="4154487"/>
          </a:xfrm>
        </p:spPr>
        <p:txBody>
          <a:bodyPr/>
          <a:lstStyle/>
          <a:p>
            <a:pPr marL="0" indent="0" algn="l">
              <a:buNone/>
            </a:pPr>
            <a:r>
              <a:rPr lang="en-US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Regularly revisit what you have learned to reinforce your knowledge. Reflect on your progress, identify any gaps, and revise or practice accordingly.</a:t>
            </a:r>
          </a:p>
        </p:txBody>
      </p:sp>
      <p:pic>
        <p:nvPicPr>
          <p:cNvPr id="7172" name="Picture 4" descr="Cách Viết Bài Review Sản Phẩm Chạm Đúng Nhu Cầu Và Tâm Lý Người Đọc -  Simple Page">
            <a:extLst>
              <a:ext uri="{FF2B5EF4-FFF2-40B4-BE49-F238E27FC236}">
                <a16:creationId xmlns:a16="http://schemas.microsoft.com/office/drawing/2014/main" id="{672DDD5C-63C8-55A1-D2AB-014E01258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3488760"/>
            <a:ext cx="4667250" cy="26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174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9499-7D97-457E-9134-9D3015A6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anchor="b">
            <a:normAutofit/>
          </a:bodyPr>
          <a:lstStyle/>
          <a:p>
            <a:r>
              <a:rPr lang="en-US"/>
              <a:t>Stay consistent and motivated:</a:t>
            </a:r>
          </a:p>
        </p:txBody>
      </p:sp>
      <p:pic>
        <p:nvPicPr>
          <p:cNvPr id="8194" name="Picture 2" descr="Top 10 Tips to Stay Motivated">
            <a:extLst>
              <a:ext uri="{FF2B5EF4-FFF2-40B4-BE49-F238E27FC236}">
                <a16:creationId xmlns:a16="http://schemas.microsoft.com/office/drawing/2014/main" id="{6466E31F-A6E2-159D-8D6D-024671CD3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9400" y="2087359"/>
            <a:ext cx="4928400" cy="328970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D34B80-87A3-17B1-3917-184974333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8096" y="1886575"/>
            <a:ext cx="4306713" cy="40925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/>
              <a:t>Make learning a regular habit by scheduling dedicated time for it. Additionally, find ways to stay motivated, such as setting goals, tracking progress, celebrating milestones, or finding a study buddy or community with similar interests.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27138-A82A-033E-6805-03CA3971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TOPIC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B0B37-B9C7-2CBC-AAB7-E2EB21C0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20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4B73-1F41-3D2F-F160-7B9BED91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How to learn a fast way?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FC1A3-1C01-850D-476F-4525CF15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TOPIC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9ED41-FB32-7EF3-AFED-5F651C13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757AB23-6DC7-C57B-A9EE-71FA3F576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42913"/>
              </p:ext>
            </p:extLst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1325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BFE0-14E4-4089-F96C-5D3AB1D0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clear goals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1BA16-DF4F-3CC9-0253-027B32794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228725"/>
            <a:ext cx="10213200" cy="404019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>
                <a:solidFill>
                  <a:schemeClr val="tx2"/>
                </a:solidFill>
                <a:effectLst/>
                <a:latin typeface="Montserrat" panose="00000500000000000000" pitchFamily="2" charset="0"/>
              </a:rPr>
              <a:t>Define what you want to learn and why. Having a clear objective will help you stay focused and motivated.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C0F94-996E-1946-D916-5F581163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4256D-A84A-0486-BC00-5959D033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42" name="Picture 2" descr="✓ GOAL Vietnam">
            <a:extLst>
              <a:ext uri="{FF2B5EF4-FFF2-40B4-BE49-F238E27FC236}">
                <a16:creationId xmlns:a16="http://schemas.microsoft.com/office/drawing/2014/main" id="{E038D463-3E7F-C399-26C0-6C5E29DF7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556" y="2811464"/>
            <a:ext cx="3290888" cy="329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44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D00F-8786-6BD8-1A7B-787CF7F2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it down: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DE85-2EEF-6B87-4830-7778A84A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0" i="0">
                <a:solidFill>
                  <a:schemeClr val="tx2"/>
                </a:solidFill>
                <a:effectLst/>
                <a:latin typeface="Montserrat" panose="00000500000000000000" pitchFamily="2" charset="0"/>
              </a:rPr>
              <a:t>Divide the subject or skill you want to learn into smaller, manageable sections. This will make it easier to concentrate on one aspect at a time.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FBEFD-7B39-4A4F-270F-120B8246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8F9A8-D144-5050-9B0F-6BC50EF2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14</a:t>
            </a:fld>
            <a:endParaRPr lang="en-US" dirty="0"/>
          </a:p>
        </p:txBody>
      </p:sp>
      <p:pic>
        <p:nvPicPr>
          <p:cNvPr id="11266" name="Picture 2" descr="Break it Down Board - Me &amp; My FASD">
            <a:extLst>
              <a:ext uri="{FF2B5EF4-FFF2-40B4-BE49-F238E27FC236}">
                <a16:creationId xmlns:a16="http://schemas.microsoft.com/office/drawing/2014/main" id="{206C68B4-1359-E8BA-83A2-063C30790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3001938"/>
            <a:ext cx="5772150" cy="299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971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E340-261B-80C9-B460-EA511D3A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Prioritize: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3C29-7B59-7B53-3B19-6D2C9115C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0" i="0">
                <a:solidFill>
                  <a:schemeClr val="tx2"/>
                </a:solidFill>
                <a:effectLst/>
                <a:latin typeface="Montserrat" panose="00000500000000000000" pitchFamily="2" charset="0"/>
              </a:rPr>
              <a:t>Identify the most important elements that need to be mastered first. Focus on these fundamental building blocks before moving on to more complex concepts.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4C685-F5DD-1A8C-F67E-A5D8DD0B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5C19D-9E23-3828-99EB-12ECAAC8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15</a:t>
            </a:fld>
            <a:endParaRPr lang="en-US" dirty="0"/>
          </a:p>
        </p:txBody>
      </p:sp>
      <p:pic>
        <p:nvPicPr>
          <p:cNvPr id="12290" name="Picture 2" descr="How to prioritize tasks">
            <a:extLst>
              <a:ext uri="{FF2B5EF4-FFF2-40B4-BE49-F238E27FC236}">
                <a16:creationId xmlns:a16="http://schemas.microsoft.com/office/drawing/2014/main" id="{49857CE7-7F9F-D1C5-F6FC-EE0AAC95F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3254375"/>
            <a:ext cx="447675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724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1AA0-DD07-7357-525D-DDB42388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reliable resources: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399A-9B4B-613C-FDBD-BD50C42BA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0" i="0">
                <a:solidFill>
                  <a:schemeClr val="tx2"/>
                </a:solidFill>
                <a:effectLst/>
                <a:latin typeface="Montserrat" panose="00000500000000000000" pitchFamily="2" charset="0"/>
              </a:rPr>
              <a:t>Choose quality learning materials such as textbooks, online courses, or video tutorials. Seek recommendations from experts or people who have already achieved expertise in the field.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03234-7B5E-F27E-DFEB-C47AC4C8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FB98F-9B5B-178B-6F9F-FAABD208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16</a:t>
            </a:fld>
            <a:endParaRPr lang="en-US" dirty="0"/>
          </a:p>
        </p:txBody>
      </p:sp>
      <p:pic>
        <p:nvPicPr>
          <p:cNvPr id="13314" name="Picture 2" descr="Ways Online Educational Resources Are Useful - eLearning Industry">
            <a:extLst>
              <a:ext uri="{FF2B5EF4-FFF2-40B4-BE49-F238E27FC236}">
                <a16:creationId xmlns:a16="http://schemas.microsoft.com/office/drawing/2014/main" id="{2682A0A5-969E-AECB-4272-BA5BAA8E4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3504270"/>
            <a:ext cx="4857750" cy="272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830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8CEB-F97E-15A8-C299-71AA64ED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Teach others: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4323-2B9D-119C-F4BE-762E51647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0" i="0">
                <a:solidFill>
                  <a:schemeClr val="tx2"/>
                </a:solidFill>
                <a:effectLst/>
                <a:latin typeface="Montserrat" panose="00000500000000000000" pitchFamily="2" charset="0"/>
              </a:rPr>
              <a:t>Teaching or explaining what you've learned to someone else can reinforce your understanding of the subject. It also helps you fill in any knowledge gaps you may have.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05E3E-0FFF-DE20-4473-EC894204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9E1DB-96CD-B006-21BE-6C1C7080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17</a:t>
            </a:fld>
            <a:endParaRPr lang="en-US" dirty="0"/>
          </a:p>
        </p:txBody>
      </p:sp>
      <p:pic>
        <p:nvPicPr>
          <p:cNvPr id="9218" name="Picture 2" descr="8 Benefits of a Master's Degree in Teaching - GSEP Blog | Pepperdine GSEP">
            <a:extLst>
              <a:ext uri="{FF2B5EF4-FFF2-40B4-BE49-F238E27FC236}">
                <a16:creationId xmlns:a16="http://schemas.microsoft.com/office/drawing/2014/main" id="{BD5E53C5-24AE-20DC-383D-FD95CFF8F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824" y="3429000"/>
            <a:ext cx="5460352" cy="285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125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25" name="Footer Placeholder 48">
            <a:extLst>
              <a:ext uri="{FF2B5EF4-FFF2-40B4-BE49-F238E27FC236}">
                <a16:creationId xmlns:a16="http://schemas.microsoft.com/office/drawing/2014/main" id="{A59037B4-369C-4D32-9743-29072587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r>
              <a:rPr lang="en-US"/>
              <a:t>Topic 2</a:t>
            </a:r>
            <a:endParaRPr lang="en-US" dirty="0"/>
          </a:p>
        </p:txBody>
      </p:sp>
      <p:sp>
        <p:nvSpPr>
          <p:cNvPr id="126" name="Slide Number Placeholder 49">
            <a:extLst>
              <a:ext uri="{FF2B5EF4-FFF2-40B4-BE49-F238E27FC236}">
                <a16:creationId xmlns:a16="http://schemas.microsoft.com/office/drawing/2014/main" id="{64086F3C-129F-4A29-A09C-7700661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>
            <a:normAutofit/>
          </a:bodyPr>
          <a:lstStyle/>
          <a:p>
            <a:r>
              <a:rPr lang="en-US"/>
              <a:t>Binh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55" y="697996"/>
            <a:ext cx="3856679" cy="145300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74649" y="2785019"/>
            <a:ext cx="4896035" cy="2938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2">
                    <a:alpha val="60000"/>
                  </a:schemeClr>
                </a:solidFill>
                <a:latin typeface="Amasis MT Pro Black" panose="020F0502020204030204" pitchFamily="18" charset="0"/>
              </a:rPr>
              <a:t>- How to learn a new thing</a:t>
            </a:r>
            <a:endParaRPr lang="en-US" sz="2400" dirty="0">
              <a:solidFill>
                <a:schemeClr val="tx2">
                  <a:alpha val="60000"/>
                </a:schemeClr>
              </a:solidFill>
              <a:latin typeface="Amasis MT Pro Black" panose="020F0502020204030204" pitchFamily="18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alpha val="60000"/>
                  </a:schemeClr>
                </a:solidFill>
                <a:latin typeface="Amasis MT Pro Black" panose="020F0502020204030204" pitchFamily="18" charset="0"/>
              </a:rPr>
              <a:t>- Learn a fast way</a:t>
            </a:r>
            <a:endParaRPr lang="en-US" sz="2400" dirty="0">
              <a:solidFill>
                <a:schemeClr val="tx2">
                  <a:alpha val="60000"/>
                </a:schemeClr>
              </a:solidFill>
              <a:latin typeface="Amasis MT Pro Black" panose="020F0502020204030204" pitchFamily="18" charset="0"/>
            </a:endParaRP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255CA119-3AE4-4D6A-AB16-C0625CAA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996" y="6357600"/>
            <a:ext cx="6683376" cy="460800"/>
          </a:xfrm>
        </p:spPr>
        <p:txBody>
          <a:bodyPr>
            <a:normAutofit/>
          </a:bodyPr>
          <a:lstStyle/>
          <a:p>
            <a:r>
              <a:rPr lang="en-US"/>
              <a:t>Topic 2</a:t>
            </a: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>
            <a:normAutofit/>
          </a:bodyPr>
          <a:lstStyle/>
          <a:p>
            <a:fld id="{D39607A7-8386-47DB-8578-DDEDD194E5D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Placeholder 6" descr="A light bulb with puzzle pieces inside&#10;&#10;Description automatically generated">
            <a:extLst>
              <a:ext uri="{FF2B5EF4-FFF2-40B4-BE49-F238E27FC236}">
                <a16:creationId xmlns:a16="http://schemas.microsoft.com/office/drawing/2014/main" id="{F5909FE5-5219-396C-953D-81C9026B828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712" r="87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196" y="-58395"/>
            <a:ext cx="10213200" cy="1112836"/>
          </a:xfrm>
        </p:spPr>
        <p:txBody>
          <a:bodyPr anchor="b">
            <a:normAutofit/>
          </a:bodyPr>
          <a:lstStyle/>
          <a:p>
            <a:r>
              <a:rPr lang="en-US"/>
              <a:t>How to learn a new thing</a:t>
            </a:r>
            <a:endParaRPr lang="en-US" dirty="0"/>
          </a:p>
        </p:txBody>
      </p:sp>
      <p:sp>
        <p:nvSpPr>
          <p:cNvPr id="103" name="Footer Placeholder 48">
            <a:extLst>
              <a:ext uri="{FF2B5EF4-FFF2-40B4-BE49-F238E27FC236}">
                <a16:creationId xmlns:a16="http://schemas.microsoft.com/office/drawing/2014/main" id="{EE131F31-1D34-4CC9-8C56-BACFA6C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Topic 2</a:t>
            </a:r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08" name="Content Placeholder 2">
            <a:extLst>
              <a:ext uri="{FF2B5EF4-FFF2-40B4-BE49-F238E27FC236}">
                <a16:creationId xmlns:a16="http://schemas.microsoft.com/office/drawing/2014/main" id="{2AAB6E06-6E0C-7CA7-D94D-F4F883896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055461"/>
              </p:ext>
            </p:extLst>
          </p:nvPr>
        </p:nvGraphicFramePr>
        <p:xfrm>
          <a:off x="989399" y="1685925"/>
          <a:ext cx="10571229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9499-7D97-457E-9134-9D3015A6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8521-E5E8-8F25-E460-479BB6652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06330"/>
            <a:ext cx="10515600" cy="4154488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>
                <a:solidFill>
                  <a:schemeClr val="tx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Use various tools such as books, articles, online resources, or courses to gather information about your chosen subject. Understand the key concepts, terminology, and any related background knowledge.</a:t>
            </a:r>
            <a:endParaRPr lang="en-US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27138-A82A-033E-6805-03CA3971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B0B37-B9C7-2CBC-AAB7-E2EB21C0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Market Research là gì? Định nghĩa, phân loại, và con đường nghề nghiệp">
            <a:extLst>
              <a:ext uri="{FF2B5EF4-FFF2-40B4-BE49-F238E27FC236}">
                <a16:creationId xmlns:a16="http://schemas.microsoft.com/office/drawing/2014/main" id="{F1C9A9CE-EEC3-D234-A889-BAD9BD154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02" y="3429000"/>
            <a:ext cx="5095995" cy="266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615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9499-7D97-457E-9134-9D3015A6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anchor="b">
            <a:normAutofit/>
          </a:bodyPr>
          <a:lstStyle/>
          <a:p>
            <a:r>
              <a:rPr lang="en-US"/>
              <a:t>Create a Road Map</a:t>
            </a:r>
          </a:p>
        </p:txBody>
      </p:sp>
      <p:pic>
        <p:nvPicPr>
          <p:cNvPr id="2050" name="Picture 2" descr="52,900+ Road Map Stock Illustrations, Royalty-Free Vector Graphics &amp; Clip  Art - iStock | Roadmap infographic, Map, Road">
            <a:extLst>
              <a:ext uri="{FF2B5EF4-FFF2-40B4-BE49-F238E27FC236}">
                <a16:creationId xmlns:a16="http://schemas.microsoft.com/office/drawing/2014/main" id="{35F8C2ED-49F6-C369-C595-8B8602006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706" y="1850509"/>
            <a:ext cx="4928400" cy="315698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8521-E5E8-8F25-E460-479BB6652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/>
              <a:t>Organize your learning into a step-by-step plan. Break down the subject into smaller topics or sub-skills that you need to cover. Arrange them in an order that makes sense and builds upon previous knowledge.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27138-A82A-033E-6805-03CA3971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B0B37-B9C7-2CBC-AAB7-E2EB21C0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22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9499-7D97-457E-9134-9D3015A6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Start with the basics:</a:t>
            </a:r>
            <a:br>
              <a:rPr lang="en-US"/>
            </a:b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27138-A82A-033E-6805-03CA3971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B0B37-B9C7-2CBC-AAB7-E2EB21C0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E7606B-AB09-1244-74BD-B4B1FBA51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351756"/>
            <a:ext cx="10515600" cy="4154487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Begin with the foundational knowledge or skills of the subject. Lay a strong groundwork that will support more advanced learning.</a:t>
            </a:r>
          </a:p>
        </p:txBody>
      </p:sp>
      <p:pic>
        <p:nvPicPr>
          <p:cNvPr id="3074" name="Picture 2" descr="Design institute and community | Fundamentals Academy">
            <a:extLst>
              <a:ext uri="{FF2B5EF4-FFF2-40B4-BE49-F238E27FC236}">
                <a16:creationId xmlns:a16="http://schemas.microsoft.com/office/drawing/2014/main" id="{D6AB28F0-2EB8-6BEC-1135-B0F200B4A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95841"/>
            <a:ext cx="6941322" cy="195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666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9499-7D97-457E-9134-9D3015A6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Follow a structured 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27138-A82A-033E-6805-03CA3971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B0B37-B9C7-2CBC-AAB7-E2EB21C0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B4A646-E068-89D3-6B90-8FA57379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855619"/>
            <a:ext cx="10515600" cy="4154487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Progress through your roadmap systematically, giving equal attention to each step. Take one step at a time and master it before moving on to the next. This builds a solid foundation and prevents overwhelm.</a:t>
            </a:r>
          </a:p>
        </p:txBody>
      </p:sp>
      <p:pic>
        <p:nvPicPr>
          <p:cNvPr id="4098" name="Picture 2" descr="Why Disparate Systems Are Killing Your Business">
            <a:extLst>
              <a:ext uri="{FF2B5EF4-FFF2-40B4-BE49-F238E27FC236}">
                <a16:creationId xmlns:a16="http://schemas.microsoft.com/office/drawing/2014/main" id="{F9235517-9FEA-040C-E49C-7CD362EDC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3662055"/>
            <a:ext cx="3814762" cy="25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871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9499-7D97-457E-9134-9D3015A6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Practice actively: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27138-A82A-033E-6805-03CA3971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B0B37-B9C7-2CBC-AAB7-E2EB21C0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0D7AEB-7005-98DD-4EDF-89B8DD724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135" y="1727945"/>
            <a:ext cx="10515600" cy="4154487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 on applying what you learn through practice, exercises, or projects. Engage in hands-on activities that allow you to use and deepen your understanding of the subject.</a:t>
            </a:r>
            <a:br>
              <a:rPr lang="en-US" b="0" i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</a:br>
            <a:endParaRPr lang="en-US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122" name="Picture 2" descr="Here's What Practicing Does to Your Brain (and How to Do It Right) | Inc.com">
            <a:extLst>
              <a:ext uri="{FF2B5EF4-FFF2-40B4-BE49-F238E27FC236}">
                <a16:creationId xmlns:a16="http://schemas.microsoft.com/office/drawing/2014/main" id="{141CBABA-EB6D-CBFE-4247-CF440C98B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7" y="3679490"/>
            <a:ext cx="3933825" cy="220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271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9499-7D97-457E-9134-9D3015A6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Seek guidance: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27138-A82A-033E-6805-03CA3971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B0B37-B9C7-2CBC-AAB7-E2EB21C0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C1F393-7ED2-ADE9-3A5C-83F47D90E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855619"/>
            <a:ext cx="10515600" cy="4154487"/>
          </a:xfrm>
        </p:spPr>
        <p:txBody>
          <a:bodyPr/>
          <a:lstStyle/>
          <a:p>
            <a:pPr marL="0" indent="0" algn="l">
              <a:buNone/>
            </a:pPr>
            <a:r>
              <a:rPr lang="en-US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Reach out to experts, instructors, or mentors who can provide guidance, clarify doubts, and offer feedback. They can accelerate your learning journey by correcting mistakes and sharing valuable insights.</a:t>
            </a:r>
          </a:p>
        </p:txBody>
      </p:sp>
      <p:pic>
        <p:nvPicPr>
          <p:cNvPr id="6148" name="Picture 4" descr="Các bước triển khai ứng dụng CNTT vào trong doanh nghiệp - Phần mềm DMS |  iDMS">
            <a:extLst>
              <a:ext uri="{FF2B5EF4-FFF2-40B4-BE49-F238E27FC236}">
                <a16:creationId xmlns:a16="http://schemas.microsoft.com/office/drawing/2014/main" id="{90E4E64F-DDE0-0323-E785-0B617E516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856" y="3564450"/>
            <a:ext cx="4358288" cy="289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425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ed design" id="{15B931B0-C7D8-4B07-ACB9-C7EFD4E6970A}" vid="{8BE1E89A-FBDD-488C-8247-991A3117B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B9D788-52D8-46C3-92EC-553D7E4077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74A8BD-7470-4767-A78C-01B8DE47DE7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02E5C16-0C12-46F7-AC7E-7CB6B62A71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{C2954195-031E-4877-9E0F-365CFAA99174}tf11158769_win32</Template>
  <TotalTime>33</TotalTime>
  <Words>581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Microsoft YaHei</vt:lpstr>
      <vt:lpstr>Agency FB</vt:lpstr>
      <vt:lpstr>Amasis MT Pro Black</vt:lpstr>
      <vt:lpstr>Arial</vt:lpstr>
      <vt:lpstr>Avenir Next LT Pro</vt:lpstr>
      <vt:lpstr>Calibri</vt:lpstr>
      <vt:lpstr>Goudy Old Style</vt:lpstr>
      <vt:lpstr>Montserrat</vt:lpstr>
      <vt:lpstr>Wingdings</vt:lpstr>
      <vt:lpstr>FrostyVTI</vt:lpstr>
      <vt:lpstr>Learning how to learn &amp; learn fast</vt:lpstr>
      <vt:lpstr>Agenda</vt:lpstr>
      <vt:lpstr>How to learn a new thing</vt:lpstr>
      <vt:lpstr>Research</vt:lpstr>
      <vt:lpstr>Create a Road Map</vt:lpstr>
      <vt:lpstr>Start with the basics: </vt:lpstr>
      <vt:lpstr>Follow a structured approach</vt:lpstr>
      <vt:lpstr>Practice actively:</vt:lpstr>
      <vt:lpstr>Seek guidance:</vt:lpstr>
      <vt:lpstr>Review and recap:</vt:lpstr>
      <vt:lpstr>Stay consistent and motivated:</vt:lpstr>
      <vt:lpstr>How to learn a fast way?</vt:lpstr>
      <vt:lpstr>Set clear goals </vt:lpstr>
      <vt:lpstr>Break it down:</vt:lpstr>
      <vt:lpstr>Prioritize:</vt:lpstr>
      <vt:lpstr>Find reliable resources: </vt:lpstr>
      <vt:lpstr>Teach others: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how to learn &amp; learn fast</dc:title>
  <dc:creator>Nguyen, Binh</dc:creator>
  <cp:lastModifiedBy>Nguyen, Binh</cp:lastModifiedBy>
  <cp:revision>1</cp:revision>
  <dcterms:created xsi:type="dcterms:W3CDTF">2024-01-09T09:11:17Z</dcterms:created>
  <dcterms:modified xsi:type="dcterms:W3CDTF">2024-01-09T09:44:56Z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