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营业额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891251248479574E-2"/>
          <c:y val="9.5032813826293291E-2"/>
          <c:w val="0.91351008858267713"/>
          <c:h val="0.839627532011101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smooth val="0"/>
        </c:ser>
        <c:ser>
          <c:idx val="1"/>
          <c:order val="1"/>
          <c:tx>
            <c:v>1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50000"/>
                  <a:lumOff val="50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-715433680"/>
        <c:axId val="-715431504"/>
      </c:lineChart>
      <c:catAx>
        <c:axId val="-71543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15431504"/>
        <c:crosses val="autoZero"/>
        <c:auto val="1"/>
        <c:lblAlgn val="ctr"/>
        <c:lblOffset val="100"/>
        <c:noMultiLvlLbl val="0"/>
      </c:catAx>
      <c:valAx>
        <c:axId val="-7154315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总</a:t>
                </a:r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dirty="0" smtClean="0"/>
                  <a:t>标</a:t>
                </a:r>
                <a:r>
                  <a:rPr lang="zh-CN" altLang="en-US" dirty="0"/>
                  <a:t>轴标题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none"/>
        <c:minorTickMark val="none"/>
        <c:tickLblPos val="nextTo"/>
        <c:crossAx val="-7154336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0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EA73D-ECE3-42E6-A633-9CA973E9B193}" type="datetimeFigureOut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8E0A3-86B5-41F9-9157-3215AFE22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1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8E0A3-86B5-41F9-9157-3215AFE22E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BA33-83CA-4B22-9921-BF69756E3BBA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6CCB-7791-40A5-B8A9-8BCF91539A1C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4DFB-AB12-4245-9C08-AF3D37EE661A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0143-2CEC-4AF9-AEC2-514A5CB4EC68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BAA-B5E6-4015-A9FA-6479296CC706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B48C-F111-400D-8567-777AECCC9DE3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C8A6-E2B1-40C4-B5B9-FAF96CF13210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1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CECA-2DD7-4EBA-83D7-593A8F8AB8CB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6F7-3E46-44EC-8D9D-C9AB289E6148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2F90-3F5D-443C-ABE8-FFD9F1897CB1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20F-F3AC-4726-AFAA-B58C796D7211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6EA1-B88D-48AA-85EC-E2AA5B678A89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BD67-4926-4176-9CC5-64589FCFE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399" y="290285"/>
            <a:ext cx="3788229" cy="856343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solidFill>
                  <a:srgbClr val="00B0F0"/>
                </a:solidFill>
                <a:latin typeface="+mn-ea"/>
                <a:ea typeface="+mn-ea"/>
              </a:rPr>
              <a:t>ppt</a:t>
            </a:r>
            <a:r>
              <a:rPr lang="zh-CN" altLang="en-US" sz="3200" dirty="0" smtClean="0">
                <a:solidFill>
                  <a:srgbClr val="00B0F0"/>
                </a:solidFill>
                <a:latin typeface="+mn-ea"/>
                <a:ea typeface="+mn-ea"/>
              </a:rPr>
              <a:t>怎么做</a:t>
            </a:r>
            <a:endParaRPr lang="zh-CN" altLang="en-US" sz="3200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9" y="1282343"/>
            <a:ext cx="9085943" cy="56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msg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43" y="6248400"/>
            <a:ext cx="609600" cy="609600"/>
          </a:xfrm>
        </p:spPr>
      </p:pic>
      <p:sp>
        <p:nvSpPr>
          <p:cNvPr id="5" name="矩形 4"/>
          <p:cNvSpPr/>
          <p:nvPr/>
        </p:nvSpPr>
        <p:spPr>
          <a:xfrm>
            <a:off x="838200" y="5934670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哈哈哈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3812146" y="2768958"/>
            <a:ext cx="2202288" cy="21894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229314016"/>
              </p:ext>
            </p:extLst>
          </p:nvPr>
        </p:nvGraphicFramePr>
        <p:xfrm>
          <a:off x="2222321" y="1760708"/>
          <a:ext cx="8299718" cy="4792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0F1-CA12-4D5A-B1CC-FD1C3B7AA5A1}" type="datetime1">
              <a:rPr lang="zh-CN" altLang="en-US" smtClean="0"/>
              <a:t>2018-05-24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BD67-4926-4176-9CC5-64589FCFED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宽屏</PresentationFormat>
  <Paragraphs>8</Paragraphs>
  <Slides>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ppt怎么做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ppt怎么做</dc:title>
  <dc:creator>liang liang</dc:creator>
  <cp:lastModifiedBy>liang liang</cp:lastModifiedBy>
  <cp:revision>3</cp:revision>
  <dcterms:created xsi:type="dcterms:W3CDTF">2018-05-24T01:40:32Z</dcterms:created>
  <dcterms:modified xsi:type="dcterms:W3CDTF">2018-05-24T02:13:59Z</dcterms:modified>
</cp:coreProperties>
</file>