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yi" initials="ly" lastIdx="1" clrIdx="0">
    <p:extLst>
      <p:ext uri="{19B8F6BF-5375-455C-9EA6-DF929625EA0E}">
        <p15:presenceInfo xmlns:p15="http://schemas.microsoft.com/office/powerpoint/2012/main" userId="d600449454d03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24" autoAdjust="0"/>
  </p:normalViewPr>
  <p:slideViewPr>
    <p:cSldViewPr>
      <p:cViewPr varScale="1">
        <p:scale>
          <a:sx n="84" d="100"/>
          <a:sy n="84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4D34-BA58-4E4E-96D7-CAF01F932250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7AD-66E0-42CB-98AC-EFC864B86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lab.udantec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我们的代码托管服务器地址：</a:t>
            </a:r>
            <a:r>
              <a:rPr lang="en-US" altLang="zh-CN" dirty="0" smtClean="0">
                <a:hlinkClick r:id="rId2"/>
              </a:rPr>
              <a:t>https://gitlab.udantech.com/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shuai.liang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通用密码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69"/>
            <a:ext cx="2809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1640" y="62068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本地不能直接连接数据库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340768"/>
            <a:ext cx="1224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简言之：就是数据库部署在服务器上，并且不提供对外的访问地址，但是服务器和数据库是在同一个局域网下面的，他们之间是可以直接相互访问的；那么我们就通过服务器作为中转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2899812" y="2159662"/>
            <a:ext cx="1224136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31692"/>
            <a:ext cx="1371600" cy="1724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22" y="4586238"/>
            <a:ext cx="1381125" cy="1638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45872" y="316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398647" y="4028755"/>
            <a:ext cx="1269697" cy="172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8422303">
            <a:off x="6666006" y="4776709"/>
            <a:ext cx="151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通道先连接到服务器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842304" y="6211669"/>
            <a:ext cx="21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本地数据库客户端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36484" y="2288152"/>
            <a:ext cx="2883788" cy="7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572000" y="2492896"/>
            <a:ext cx="2736304" cy="6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83968" y="184482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他俩在一个局域网下，可以直接访问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4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9087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因此我们在本地数据库客户端连接的时候，需要这样做，首先第一步：选择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ssh</a:t>
            </a:r>
            <a:r>
              <a:rPr lang="zh-CN" altLang="en-US" sz="2000" dirty="0" smtClean="0">
                <a:solidFill>
                  <a:srgbClr val="00B050"/>
                </a:solidFill>
              </a:rPr>
              <a:t>通道连接到服务器；然后服务器和数据库之间是局域网通信；最后我们再在数据库客户端输入数据库的局域网地址进行链接即可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321297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服务器整个过程中扮演者一种中转的角色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7704" y="692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整个过程如下所示：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8" y="1081075"/>
            <a:ext cx="4333333" cy="3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72776"/>
            <a:ext cx="4552498" cy="3859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44" y="55172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很清楚的看到，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隧道中填写的是服务器的公网地址，账号和密码；</a:t>
            </a:r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zh-CN" altLang="en-US" dirty="0" smtClean="0"/>
              <a:t>在本地连接中，输入的是服务器上数据库的局域网地址，账号和密码。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局域网地址：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开头的；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172.16 ~172.31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192.168】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一个标准的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zh-CN" altLang="en-US" dirty="0" smtClean="0"/>
              <a:t>工程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3429000"/>
            <a:ext cx="144016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Maven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工程项目</a:t>
            </a:r>
            <a:endParaRPr lang="zh-CN" altLang="en-US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813444" y="2924944"/>
            <a:ext cx="310284" cy="187220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780928"/>
            <a:ext cx="115212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3728" y="4653136"/>
            <a:ext cx="115212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3275856" y="2492896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35896" y="2348880"/>
            <a:ext cx="100811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35896" y="3212976"/>
            <a:ext cx="100811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19" idx="2"/>
          </p:cNvCxnSpPr>
          <p:nvPr/>
        </p:nvCxnSpPr>
        <p:spPr>
          <a:xfrm flipV="1">
            <a:off x="4644008" y="1830468"/>
            <a:ext cx="428610" cy="518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3"/>
          </p:cNvCxnSpPr>
          <p:nvPr/>
        </p:nvCxnSpPr>
        <p:spPr>
          <a:xfrm flipV="1">
            <a:off x="4644008" y="2492896"/>
            <a:ext cx="50405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44008" y="2708920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72618" y="1597657"/>
            <a:ext cx="1731630" cy="4656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072618" y="2063280"/>
            <a:ext cx="1659622" cy="621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48064" y="2684720"/>
            <a:ext cx="1656184" cy="528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webapp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0" idx="3"/>
          </p:cNvCxnSpPr>
          <p:nvPr/>
        </p:nvCxnSpPr>
        <p:spPr>
          <a:xfrm flipV="1">
            <a:off x="4644008" y="3356992"/>
            <a:ext cx="2376264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7020272" y="2708920"/>
            <a:ext cx="360040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380312" y="2492896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380312" y="3645024"/>
            <a:ext cx="1584176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1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245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记录</vt:lpstr>
      <vt:lpstr>PowerPoint 演示文稿</vt:lpstr>
      <vt:lpstr>PowerPoint 演示文稿</vt:lpstr>
      <vt:lpstr>PowerPoint 演示文稿</vt:lpstr>
      <vt:lpstr>一个标准的maven工程项目结构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liang yi</cp:lastModifiedBy>
  <cp:revision>27</cp:revision>
  <dcterms:created xsi:type="dcterms:W3CDTF">2018-04-13T06:06:11Z</dcterms:created>
  <dcterms:modified xsi:type="dcterms:W3CDTF">2018-06-07T11:34:31Z</dcterms:modified>
</cp:coreProperties>
</file>