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ng yi" initials="ly" lastIdx="1" clrIdx="0">
    <p:extLst>
      <p:ext uri="{19B8F6BF-5375-455C-9EA6-DF929625EA0E}">
        <p15:presenceInfo xmlns:p15="http://schemas.microsoft.com/office/powerpoint/2012/main" userId="d600449454d039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24" autoAdjust="0"/>
  </p:normalViewPr>
  <p:slideViewPr>
    <p:cSldViewPr>
      <p:cViewPr varScale="1">
        <p:scale>
          <a:sx n="84" d="100"/>
          <a:sy n="84" d="100"/>
        </p:scale>
        <p:origin x="5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4D34-BA58-4E4E-96D7-CAF01F932250}" type="datetimeFigureOut">
              <a:rPr lang="zh-CN" altLang="en-US" smtClean="0"/>
              <a:pPr/>
              <a:t>2018-05-26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67AD-66E0-42CB-98AC-EFC864B86A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4D34-BA58-4E4E-96D7-CAF01F932250}" type="datetimeFigureOut">
              <a:rPr lang="zh-CN" altLang="en-US" smtClean="0"/>
              <a:pPr/>
              <a:t>2018-05-26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67AD-66E0-42CB-98AC-EFC864B86A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4D34-BA58-4E4E-96D7-CAF01F932250}" type="datetimeFigureOut">
              <a:rPr lang="zh-CN" altLang="en-US" smtClean="0"/>
              <a:pPr/>
              <a:t>2018-05-26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67AD-66E0-42CB-98AC-EFC864B86A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4D34-BA58-4E4E-96D7-CAF01F932250}" type="datetimeFigureOut">
              <a:rPr lang="zh-CN" altLang="en-US" smtClean="0"/>
              <a:pPr/>
              <a:t>2018-05-26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67AD-66E0-42CB-98AC-EFC864B86A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4D34-BA58-4E4E-96D7-CAF01F932250}" type="datetimeFigureOut">
              <a:rPr lang="zh-CN" altLang="en-US" smtClean="0"/>
              <a:pPr/>
              <a:t>2018-05-26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67AD-66E0-42CB-98AC-EFC864B86A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4D34-BA58-4E4E-96D7-CAF01F932250}" type="datetimeFigureOut">
              <a:rPr lang="zh-CN" altLang="en-US" smtClean="0"/>
              <a:pPr/>
              <a:t>2018-05-26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67AD-66E0-42CB-98AC-EFC864B86A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4D34-BA58-4E4E-96D7-CAF01F932250}" type="datetimeFigureOut">
              <a:rPr lang="zh-CN" altLang="en-US" smtClean="0"/>
              <a:pPr/>
              <a:t>2018-05-26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67AD-66E0-42CB-98AC-EFC864B86A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4D34-BA58-4E4E-96D7-CAF01F932250}" type="datetimeFigureOut">
              <a:rPr lang="zh-CN" altLang="en-US" smtClean="0"/>
              <a:pPr/>
              <a:t>2018-05-26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67AD-66E0-42CB-98AC-EFC864B86A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4D34-BA58-4E4E-96D7-CAF01F932250}" type="datetimeFigureOut">
              <a:rPr lang="zh-CN" altLang="en-US" smtClean="0"/>
              <a:pPr/>
              <a:t>2018-05-26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67AD-66E0-42CB-98AC-EFC864B86A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4D34-BA58-4E4E-96D7-CAF01F932250}" type="datetimeFigureOut">
              <a:rPr lang="zh-CN" altLang="en-US" smtClean="0"/>
              <a:pPr/>
              <a:t>2018-05-26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67AD-66E0-42CB-98AC-EFC864B86A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4D34-BA58-4E4E-96D7-CAF01F932250}" type="datetimeFigureOut">
              <a:rPr lang="zh-CN" altLang="en-US" smtClean="0"/>
              <a:pPr/>
              <a:t>2018-05-26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67AD-66E0-42CB-98AC-EFC864B86A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34D34-BA58-4E4E-96D7-CAF01F932250}" type="datetimeFigureOut">
              <a:rPr lang="zh-CN" altLang="en-US" smtClean="0"/>
              <a:pPr/>
              <a:t>2018-05-26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7AD-66E0-42CB-98AC-EFC864B86A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lab.udantech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我们的代码托管服务器地址：</a:t>
            </a:r>
            <a:r>
              <a:rPr lang="en-US" altLang="zh-CN" dirty="0" smtClean="0">
                <a:hlinkClick r:id="rId2"/>
              </a:rPr>
              <a:t>https://gitlab.udantech.com/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用户名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shuai.liang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密码</a:t>
            </a:r>
            <a:r>
              <a:rPr lang="en-US" altLang="zh-CN" dirty="0" smtClean="0"/>
              <a:t>: </a:t>
            </a:r>
            <a:r>
              <a:rPr lang="zh-CN" altLang="en-US" dirty="0" smtClean="0"/>
              <a:t>通用密码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3969"/>
            <a:ext cx="280987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31640" y="620688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本地不能直接连接数据库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7544" y="1340768"/>
            <a:ext cx="12241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简言之：就是数据库部署在服务器上，并且不提供对外的访问地址，但是服务器和数据库是在同一个局域网下面的，他们之间是可以直接相互访问的；那么我们就通过服务器作为中转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2899812" y="2159662"/>
            <a:ext cx="1224136" cy="20162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231692"/>
            <a:ext cx="1371600" cy="17240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522" y="4586238"/>
            <a:ext cx="1381125" cy="16383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045872" y="316777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数据库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6398647" y="4028755"/>
            <a:ext cx="1269697" cy="172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 rot="18422303">
            <a:off x="6666006" y="4776709"/>
            <a:ext cx="1510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通道先连接到服务器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842304" y="6211669"/>
            <a:ext cx="217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本地数据库客户端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4136484" y="2288152"/>
            <a:ext cx="2883788" cy="76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4572000" y="2492896"/>
            <a:ext cx="2736304" cy="64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283968" y="1844824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他俩在一个局域网下，可以直接访问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45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1600" y="908720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B050"/>
                </a:solidFill>
              </a:rPr>
              <a:t>因此我们在本地数据库客户端连接的时候，需要这样做，首先第一步：选择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ssh</a:t>
            </a:r>
            <a:r>
              <a:rPr lang="zh-CN" altLang="en-US" sz="2000" dirty="0" smtClean="0">
                <a:solidFill>
                  <a:srgbClr val="00B050"/>
                </a:solidFill>
              </a:rPr>
              <a:t>通道连接到服务器；然后服务器和数据库之间是局域网通信；最后我们再在数据库客户端输入数据库的局域网地址进行链接即可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7624" y="3212976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服务器整个过程中扮演者一种中转的角色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10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07704" y="692696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整个过程如下所示：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018" y="1081075"/>
            <a:ext cx="4333333" cy="39142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72776"/>
            <a:ext cx="4552498" cy="385994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7544" y="5517232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很清楚的看到，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隧道中填写的是服务器的公网地址，账号和密码；</a:t>
            </a:r>
            <a:endParaRPr lang="en-US" altLang="zh-CN" dirty="0" smtClean="0"/>
          </a:p>
          <a:p>
            <a:r>
              <a:rPr lang="zh-CN" altLang="en-US" dirty="0"/>
              <a:t>而</a:t>
            </a:r>
            <a:r>
              <a:rPr lang="zh-CN" altLang="en-US" dirty="0" smtClean="0"/>
              <a:t>在本地连接中，输入的是服务器上数据库的局域网地址，账号和密码。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局域网地址：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开头的；</a:t>
            </a:r>
            <a:r>
              <a:rPr lang="en-US" altLang="zh-CN" dirty="0" smtClean="0"/>
              <a:t>B</a:t>
            </a:r>
            <a:r>
              <a:rPr lang="zh-CN" altLang="en-US" dirty="0" smtClean="0"/>
              <a:t>类：</a:t>
            </a:r>
            <a:r>
              <a:rPr lang="en-US" altLang="zh-CN" dirty="0" smtClean="0"/>
              <a:t>172.16 ~172.31</a:t>
            </a:r>
            <a:r>
              <a:rPr lang="zh-CN" altLang="en-US" dirty="0" smtClean="0"/>
              <a:t>；</a:t>
            </a:r>
            <a:r>
              <a:rPr lang="en-US" altLang="zh-CN" dirty="0" smtClean="0"/>
              <a:t>C</a:t>
            </a:r>
            <a:r>
              <a:rPr lang="zh-CN" altLang="en-US" dirty="0" smtClean="0"/>
              <a:t>类：</a:t>
            </a:r>
            <a:r>
              <a:rPr lang="en-US" altLang="zh-CN" dirty="0" smtClean="0"/>
              <a:t>192.168】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46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227</Words>
  <Application>Microsoft Office PowerPoint</Application>
  <PresentationFormat>全屏显示(4:3)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宋体</vt:lpstr>
      <vt:lpstr>Arial</vt:lpstr>
      <vt:lpstr>Calibri</vt:lpstr>
      <vt:lpstr>Office 主题</vt:lpstr>
      <vt:lpstr>记录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liang yi</cp:lastModifiedBy>
  <cp:revision>23</cp:revision>
  <dcterms:created xsi:type="dcterms:W3CDTF">2018-04-13T06:06:11Z</dcterms:created>
  <dcterms:modified xsi:type="dcterms:W3CDTF">2018-05-26T06:59:47Z</dcterms:modified>
</cp:coreProperties>
</file>