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32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93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100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465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25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72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53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94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732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75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1CEF681-726B-4035-B5CD-0A0476AA2158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92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38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1CEF681-726B-4035-B5CD-0A0476AA2158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54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706C959-1636-4108-B903-D6A156A0B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2" y="1682200"/>
            <a:ext cx="9837906" cy="2387600"/>
          </a:xfrm>
        </p:spPr>
        <p:txBody>
          <a:bodyPr/>
          <a:lstStyle/>
          <a:p>
            <a:r>
              <a:rPr lang="en-US" altLang="zh-TW" dirty="0" smtClean="0"/>
              <a:t>HW11_GroupCounting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588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FE62E39F-88A0-2041-BE07-244322692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17925"/>
            <a:ext cx="10058400" cy="1450757"/>
          </a:xfrm>
        </p:spPr>
        <p:txBody>
          <a:bodyPr/>
          <a:lstStyle/>
          <a:p>
            <a:r>
              <a:rPr lang="en-US" altLang="zh-TW" dirty="0"/>
              <a:t>Assignment Requirement</a:t>
            </a:r>
            <a:r>
              <a:rPr lang="zh-TW" altLang="zh-TW" dirty="0"/>
              <a:t>: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8336067E-CDB2-F346-976A-699162423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236" y="2389653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Your program will take </a:t>
            </a:r>
            <a:r>
              <a:rPr lang="en-US" altLang="zh-TW" sz="1800" dirty="0" smtClean="0"/>
              <a:t>two string </a:t>
            </a:r>
            <a:r>
              <a:rPr lang="en-US" altLang="zh-TW" sz="1800" dirty="0"/>
              <a:t>array as input. </a:t>
            </a:r>
            <a:endParaRPr lang="en-US" altLang="zh-TW" sz="1800" dirty="0" smtClean="0"/>
          </a:p>
          <a:p>
            <a:pPr marL="0" indent="0">
              <a:buNone/>
            </a:pPr>
            <a:r>
              <a:rPr lang="en-US" altLang="zh-TW" sz="1800" dirty="0"/>
              <a:t>The points corresponding to the same index in the array will be connected to form an </a:t>
            </a:r>
            <a:r>
              <a:rPr lang="en-US" altLang="zh-TW" sz="1800" dirty="0" smtClean="0"/>
              <a:t>edge.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 smtClean="0"/>
              <a:t>Please </a:t>
            </a:r>
            <a:r>
              <a:rPr lang="en-US" altLang="zh-TW" sz="1800" dirty="0"/>
              <a:t>return the </a:t>
            </a:r>
            <a:r>
              <a:rPr lang="en-US" altLang="zh-TW" sz="1800" dirty="0" smtClean="0"/>
              <a:t>number of th</a:t>
            </a:r>
            <a:r>
              <a:rPr lang="en-US" altLang="zh-TW" sz="1800" dirty="0" smtClean="0"/>
              <a:t>e groups</a:t>
            </a:r>
            <a:r>
              <a:rPr lang="en-US" altLang="zh-TW" sz="1800" dirty="0" smtClean="0"/>
              <a:t> </a:t>
            </a:r>
            <a:r>
              <a:rPr lang="en-US" altLang="zh-TW" sz="1800" dirty="0" smtClean="0"/>
              <a:t>in the given </a:t>
            </a:r>
            <a:r>
              <a:rPr lang="en-US" altLang="zh-TW" sz="1800" dirty="0" smtClean="0"/>
              <a:t>array.</a:t>
            </a:r>
            <a:endParaRPr lang="en-US" altLang="zh-TW" sz="1800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59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4108" y="1783632"/>
            <a:ext cx="5306165" cy="402011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116183" y="4537165"/>
            <a:ext cx="206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   Input: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Output: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771349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1888</TotalTime>
  <Words>51</Words>
  <Application>Microsoft Office PowerPoint</Application>
  <PresentationFormat>寬螢幕</PresentationFormat>
  <Paragraphs>11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新細明體</vt:lpstr>
      <vt:lpstr>Calibri</vt:lpstr>
      <vt:lpstr>Calibri Light</vt:lpstr>
      <vt:lpstr>回顧</vt:lpstr>
      <vt:lpstr>HW11_GroupCounting</vt:lpstr>
      <vt:lpstr>Assignment Requirement:</vt:lpstr>
      <vt:lpstr>Example: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HW6_Dessert_Desert</dc:title>
  <dc:creator>qq</dc:creator>
  <cp:lastModifiedBy>leochang</cp:lastModifiedBy>
  <cp:revision>44</cp:revision>
  <dcterms:created xsi:type="dcterms:W3CDTF">2021-03-31T07:36:18Z</dcterms:created>
  <dcterms:modified xsi:type="dcterms:W3CDTF">2021-06-01T06:49:06Z</dcterms:modified>
</cp:coreProperties>
</file>