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1" r:id="rId3"/>
    <p:sldId id="260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32"/>
  </p:normalViewPr>
  <p:slideViewPr>
    <p:cSldViewPr snapToGrid="0">
      <p:cViewPr varScale="1">
        <p:scale>
          <a:sx n="111" d="100"/>
          <a:sy n="111" d="100"/>
        </p:scale>
        <p:origin x="117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EF681-726B-4035-B5CD-0A0476AA2158}" type="datetimeFigureOut">
              <a:rPr lang="zh-TW" altLang="en-US" smtClean="0"/>
              <a:t>2021/5/12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71C5B-FA9F-4D90-A463-DD047A72FA5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4939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EF681-726B-4035-B5CD-0A0476AA2158}" type="datetimeFigureOut">
              <a:rPr lang="zh-TW" altLang="en-US" smtClean="0"/>
              <a:t>2021/5/12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71C5B-FA9F-4D90-A463-DD047A72FA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1005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EF681-726B-4035-B5CD-0A0476AA2158}" type="datetimeFigureOut">
              <a:rPr lang="zh-TW" altLang="en-US" smtClean="0"/>
              <a:t>2021/5/12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71C5B-FA9F-4D90-A463-DD047A72FA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6465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EF681-726B-4035-B5CD-0A0476AA2158}" type="datetimeFigureOut">
              <a:rPr lang="zh-TW" altLang="en-US" smtClean="0"/>
              <a:t>2021/5/12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71C5B-FA9F-4D90-A463-DD047A72FA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5253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EF681-726B-4035-B5CD-0A0476AA2158}" type="datetimeFigureOut">
              <a:rPr lang="zh-TW" altLang="en-US" smtClean="0"/>
              <a:t>2021/5/12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71C5B-FA9F-4D90-A463-DD047A72FA5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3728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EF681-726B-4035-B5CD-0A0476AA2158}" type="datetimeFigureOut">
              <a:rPr lang="zh-TW" altLang="en-US" smtClean="0"/>
              <a:t>2021/5/12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71C5B-FA9F-4D90-A463-DD047A72FA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535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EF681-726B-4035-B5CD-0A0476AA2158}" type="datetimeFigureOut">
              <a:rPr lang="zh-TW" altLang="en-US" smtClean="0"/>
              <a:t>2021/5/12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71C5B-FA9F-4D90-A463-DD047A72FA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3945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EF681-726B-4035-B5CD-0A0476AA2158}" type="datetimeFigureOut">
              <a:rPr lang="zh-TW" altLang="en-US" smtClean="0"/>
              <a:t>2021/5/12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71C5B-FA9F-4D90-A463-DD047A72FA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4732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EF681-726B-4035-B5CD-0A0476AA2158}" type="datetimeFigureOut">
              <a:rPr lang="zh-TW" altLang="en-US" smtClean="0"/>
              <a:t>2021/5/12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71C5B-FA9F-4D90-A463-DD047A72FA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7753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1CEF681-726B-4035-B5CD-0A0476AA2158}" type="datetimeFigureOut">
              <a:rPr lang="zh-TW" altLang="en-US" smtClean="0"/>
              <a:t>2021/5/12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E71C5B-FA9F-4D90-A463-DD047A72FA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3929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EF681-726B-4035-B5CD-0A0476AA2158}" type="datetimeFigureOut">
              <a:rPr lang="zh-TW" altLang="en-US" smtClean="0"/>
              <a:t>2021/5/12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71C5B-FA9F-4D90-A463-DD047A72FA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1381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1CEF681-726B-4035-B5CD-0A0476AA2158}" type="datetimeFigureOut">
              <a:rPr lang="zh-TW" altLang="en-US" smtClean="0"/>
              <a:t>2021/5/12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6E71C5B-FA9F-4D90-A463-DD047A72FA5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1548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06C959-1636-4108-B903-D6A156A0B1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9202" y="1682200"/>
            <a:ext cx="9837906" cy="2387600"/>
          </a:xfrm>
        </p:spPr>
        <p:txBody>
          <a:bodyPr/>
          <a:lstStyle/>
          <a:p>
            <a:r>
              <a:rPr lang="en-US" altLang="zh-TW" dirty="0"/>
              <a:t>HW9_LSD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85880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62E39F-88A0-2041-BE07-244322692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-25914"/>
            <a:ext cx="10058400" cy="1450757"/>
          </a:xfrm>
        </p:spPr>
        <p:txBody>
          <a:bodyPr>
            <a:normAutofit/>
          </a:bodyPr>
          <a:lstStyle/>
          <a:p>
            <a:pPr algn="ctr"/>
            <a:r>
              <a:rPr kumimoji="1" lang="en-US" altLang="zh-TW" sz="4400" dirty="0"/>
              <a:t>LSD stands for L</a:t>
            </a:r>
            <a:r>
              <a:rPr lang="en-US" altLang="zh-TW" sz="4400" dirty="0"/>
              <a:t>ongest Shortest Distance …</a:t>
            </a:r>
            <a:endParaRPr kumimoji="1" lang="zh-TW" altLang="en-US" sz="44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5082735-7758-204E-8A12-8D86CF012F29}"/>
              </a:ext>
            </a:extLst>
          </p:cNvPr>
          <p:cNvSpPr/>
          <p:nvPr/>
        </p:nvSpPr>
        <p:spPr>
          <a:xfrm>
            <a:off x="1911968" y="5400509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TW" altLang="en-US" dirty="0"/>
          </a:p>
        </p:txBody>
      </p: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53E87CC1-7A4D-49AE-ABBF-76F2A2E1F1E1}"/>
              </a:ext>
            </a:extLst>
          </p:cNvPr>
          <p:cNvGrpSpPr/>
          <p:nvPr/>
        </p:nvGrpSpPr>
        <p:grpSpPr>
          <a:xfrm>
            <a:off x="3230652" y="2001717"/>
            <a:ext cx="5730695" cy="3583458"/>
            <a:chOff x="2946873" y="2186383"/>
            <a:chExt cx="5730695" cy="3583458"/>
          </a:xfrm>
        </p:grpSpPr>
        <p:pic>
          <p:nvPicPr>
            <p:cNvPr id="11" name="圖片 10">
              <a:extLst>
                <a:ext uri="{FF2B5EF4-FFF2-40B4-BE49-F238E27FC236}">
                  <a16:creationId xmlns:a16="http://schemas.microsoft.com/office/drawing/2014/main" id="{5CF74693-E45B-43D0-9355-37BF65D8C4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46873" y="2186383"/>
              <a:ext cx="5730695" cy="3583458"/>
            </a:xfrm>
            <a:prstGeom prst="rect">
              <a:avLst/>
            </a:prstGeom>
          </p:spPr>
        </p:pic>
        <p:pic>
          <p:nvPicPr>
            <p:cNvPr id="18" name="圖片 17">
              <a:extLst>
                <a:ext uri="{FF2B5EF4-FFF2-40B4-BE49-F238E27FC236}">
                  <a16:creationId xmlns:a16="http://schemas.microsoft.com/office/drawing/2014/main" id="{8F720FAA-E5EF-4E7F-B773-347BF7F331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2971" y="3098183"/>
              <a:ext cx="1378497" cy="143571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15156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62E39F-88A0-2041-BE07-244322692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-25914"/>
            <a:ext cx="10058400" cy="1450757"/>
          </a:xfrm>
        </p:spPr>
        <p:txBody>
          <a:bodyPr/>
          <a:lstStyle/>
          <a:p>
            <a:r>
              <a:rPr lang="en-US" altLang="zh-TW" dirty="0"/>
              <a:t>Assignment Requirement</a:t>
            </a:r>
            <a:r>
              <a:rPr lang="zh-TW" altLang="zh-TW" dirty="0"/>
              <a:t>: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336067E-CDB2-F346-976A-6991624232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1236" y="1205281"/>
            <a:ext cx="10058400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TW" sz="1800" dirty="0"/>
          </a:p>
          <a:p>
            <a:pPr marL="0" indent="0">
              <a:buNone/>
            </a:pPr>
            <a:r>
              <a:rPr lang="en-US" altLang="zh-TW" sz="1800" dirty="0"/>
              <a:t>Your program will take a two-dimensional integer array as input. </a:t>
            </a:r>
          </a:p>
          <a:p>
            <a:pPr marL="0" indent="0">
              <a:buNone/>
            </a:pPr>
            <a:r>
              <a:rPr lang="en-US" altLang="zh-TW" sz="1800" dirty="0"/>
              <a:t>Each element in the array represents nodes lined together</a:t>
            </a:r>
          </a:p>
          <a:p>
            <a:pPr marL="0" indent="0">
              <a:buNone/>
            </a:pPr>
            <a:r>
              <a:rPr lang="en-US" altLang="zh-TW" sz="1800" dirty="0"/>
              <a:t>Please return the longest shortest-path in the given graph.</a:t>
            </a:r>
          </a:p>
          <a:p>
            <a:pPr marL="0" indent="0">
              <a:buNone/>
            </a:pPr>
            <a:r>
              <a:rPr lang="en-US" altLang="zh-TW" sz="1800" b="1" dirty="0">
                <a:solidFill>
                  <a:srgbClr val="FF0000"/>
                </a:solidFill>
              </a:rPr>
              <a:t>Given a graph G = (V, E), find </a:t>
            </a:r>
            <a:r>
              <a:rPr lang="en-US" altLang="zh-TW" sz="1800" b="1" dirty="0" err="1">
                <a:solidFill>
                  <a:srgbClr val="FF0000"/>
                </a:solidFill>
              </a:rPr>
              <a:t>max</a:t>
            </a:r>
            <a:r>
              <a:rPr lang="en-US" altLang="zh-TW" sz="1800" b="1" baseline="-25000" dirty="0" err="1">
                <a:solidFill>
                  <a:srgbClr val="FF0000"/>
                </a:solidFill>
              </a:rPr>
              <a:t>u,v</a:t>
            </a:r>
            <a:r>
              <a:rPr lang="en-US" altLang="zh-TW" sz="1800" b="1" baseline="-25000" dirty="0">
                <a:solidFill>
                  <a:srgbClr val="FF0000"/>
                </a:solidFill>
              </a:rPr>
              <a:t> </a:t>
            </a:r>
            <a:r>
              <a:rPr lang="en-US" altLang="zh-TW" sz="1800" b="1" dirty="0">
                <a:solidFill>
                  <a:srgbClr val="FF0000"/>
                </a:solidFill>
              </a:rPr>
              <a:t>d(u, v), where d(</a:t>
            </a:r>
            <a:r>
              <a:rPr lang="en-US" altLang="zh-TW" sz="1800" b="1" dirty="0" err="1">
                <a:solidFill>
                  <a:srgbClr val="FF0000"/>
                </a:solidFill>
              </a:rPr>
              <a:t>u,v</a:t>
            </a:r>
            <a:r>
              <a:rPr lang="en-US" altLang="zh-TW" sz="1800" b="1" dirty="0">
                <a:solidFill>
                  <a:srgbClr val="FF0000"/>
                </a:solidFill>
              </a:rPr>
              <a:t>) denotes the shortest path length between node u and node v, for all possible u, v</a:t>
            </a:r>
          </a:p>
          <a:p>
            <a:pPr marL="0" indent="0">
              <a:buNone/>
            </a:pPr>
            <a:r>
              <a:rPr lang="en-US" altLang="zh-TW" sz="1800" dirty="0"/>
              <a:t>(In this home work, You may use </a:t>
            </a:r>
            <a:r>
              <a:rPr lang="en-US" altLang="zh-TW" sz="1800" dirty="0" err="1"/>
              <a:t>java.util.collections</a:t>
            </a:r>
            <a:r>
              <a:rPr lang="en-US" altLang="zh-TW" sz="1800" dirty="0">
                <a:latin typeface="PMingLiU" panose="02020500000000000000" pitchFamily="18" charset="-120"/>
                <a:ea typeface="PMingLiU" panose="02020500000000000000" pitchFamily="18" charset="-120"/>
              </a:rPr>
              <a:t>、</a:t>
            </a:r>
            <a:r>
              <a:rPr lang="en-US" altLang="zh-TW" sz="1800" dirty="0"/>
              <a:t> </a:t>
            </a:r>
            <a:r>
              <a:rPr lang="en-US" altLang="zh-TW" sz="1800" dirty="0" err="1"/>
              <a:t>java.util.ArrayList</a:t>
            </a:r>
            <a:r>
              <a:rPr lang="en-US" altLang="zh-TW" sz="1800" dirty="0">
                <a:latin typeface="PMingLiU" panose="02020500000000000000" pitchFamily="18" charset="-120"/>
                <a:ea typeface="PMingLiU" panose="02020500000000000000" pitchFamily="18" charset="-120"/>
              </a:rPr>
              <a:t> 、</a:t>
            </a:r>
            <a:r>
              <a:rPr lang="en-US" altLang="zh-TW" sz="1800" dirty="0"/>
              <a:t> </a:t>
            </a:r>
            <a:r>
              <a:rPr lang="en-US" altLang="zh-TW" sz="1800" dirty="0" err="1"/>
              <a:t>java.util.Stack</a:t>
            </a:r>
            <a:r>
              <a:rPr lang="en-US" altLang="zh-TW" sz="1800" dirty="0"/>
              <a:t>, </a:t>
            </a:r>
          </a:p>
          <a:p>
            <a:pPr marL="0" indent="0">
              <a:buNone/>
            </a:pPr>
            <a:r>
              <a:rPr lang="en-US" altLang="zh-TW" sz="1800" dirty="0"/>
              <a:t>but  java.util.*  is not allowed.)</a:t>
            </a:r>
          </a:p>
          <a:p>
            <a:pPr marL="0" indent="0">
              <a:buNone/>
            </a:pP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7802EA1-D18F-A641-B2D3-377B43BDEB71}"/>
              </a:ext>
            </a:extLst>
          </p:cNvPr>
          <p:cNvSpPr/>
          <p:nvPr/>
        </p:nvSpPr>
        <p:spPr>
          <a:xfrm>
            <a:off x="1244491" y="5009078"/>
            <a:ext cx="63510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[[0,1][0,2][0,4][1,3][1,4][2,5][6,7]]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B4983C54-287A-094F-BB2C-AD7799416B89}"/>
              </a:ext>
            </a:extLst>
          </p:cNvPr>
          <p:cNvSpPr txBox="1"/>
          <p:nvPr/>
        </p:nvSpPr>
        <p:spPr>
          <a:xfrm>
            <a:off x="1012364" y="4673753"/>
            <a:ext cx="1799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Input: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5082735-7758-204E-8A12-8D86CF012F29}"/>
              </a:ext>
            </a:extLst>
          </p:cNvPr>
          <p:cNvSpPr/>
          <p:nvPr/>
        </p:nvSpPr>
        <p:spPr>
          <a:xfrm>
            <a:off x="1911968" y="5400509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93AACA7B-E5CE-B449-80AA-AA8E0F25733A}"/>
              </a:ext>
            </a:extLst>
          </p:cNvPr>
          <p:cNvSpPr txBox="1"/>
          <p:nvPr/>
        </p:nvSpPr>
        <p:spPr>
          <a:xfrm>
            <a:off x="1012364" y="5394524"/>
            <a:ext cx="5022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Output:</a:t>
            </a:r>
            <a:r>
              <a:rPr lang="zh-TW" altLang="en-US" dirty="0"/>
              <a:t> </a:t>
            </a:r>
            <a:r>
              <a:rPr lang="en-US" altLang="zh-TW" dirty="0"/>
              <a:t>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4591028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1815</TotalTime>
  <Words>144</Words>
  <Application>Microsoft Macintosh PowerPoint</Application>
  <PresentationFormat>寬螢幕</PresentationFormat>
  <Paragraphs>13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7" baseType="lpstr">
      <vt:lpstr>PMingLiU</vt:lpstr>
      <vt:lpstr>Calibri</vt:lpstr>
      <vt:lpstr>Calibri Light</vt:lpstr>
      <vt:lpstr>回顧</vt:lpstr>
      <vt:lpstr>HW9_LSD</vt:lpstr>
      <vt:lpstr>LSD stands for Longest Shortest Distance …</vt:lpstr>
      <vt:lpstr>Assignment Requirement: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HW6_Dessert_Desert</dc:title>
  <dc:creator>qq</dc:creator>
  <cp:lastModifiedBy>tomoto923@gmail.com</cp:lastModifiedBy>
  <cp:revision>40</cp:revision>
  <dcterms:created xsi:type="dcterms:W3CDTF">2021-03-31T07:36:18Z</dcterms:created>
  <dcterms:modified xsi:type="dcterms:W3CDTF">2021-05-12T05:15:44Z</dcterms:modified>
</cp:coreProperties>
</file>