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9" r:id="rId24"/>
    <p:sldId id="279" r:id="rId25"/>
    <p:sldId id="290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EDC3-BAA5-4373-8188-BDABF06700D4}" v="9" dt="2020-08-17T22:36:2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6" autoAdjust="0"/>
  </p:normalViewPr>
  <p:slideViewPr>
    <p:cSldViewPr>
      <p:cViewPr>
        <p:scale>
          <a:sx n="150" d="100"/>
          <a:sy n="150" d="100"/>
        </p:scale>
        <p:origin x="474" y="-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治帆 陳" userId="cc63d4464848d35c" providerId="LiveId" clId="{820DEDC3-BAA5-4373-8188-BDABF06700D4}"/>
    <pc:docChg chg="undo custSel delSld modSld">
      <pc:chgData name="治帆 陳" userId="cc63d4464848d35c" providerId="LiveId" clId="{820DEDC3-BAA5-4373-8188-BDABF06700D4}" dt="2020-08-17T22:36:20.281" v="62" actId="14826"/>
      <pc:docMkLst>
        <pc:docMk/>
      </pc:docMkLst>
      <pc:sldChg chg="modSp mod">
        <pc:chgData name="治帆 陳" userId="cc63d4464848d35c" providerId="LiveId" clId="{820DEDC3-BAA5-4373-8188-BDABF06700D4}" dt="2020-08-17T22:27:39.520" v="57" actId="20577"/>
        <pc:sldMkLst>
          <pc:docMk/>
          <pc:sldMk cId="0" sldId="259"/>
        </pc:sldMkLst>
        <pc:spChg chg="mod">
          <ac:chgData name="治帆 陳" userId="cc63d4464848d35c" providerId="LiveId" clId="{820DEDC3-BAA5-4373-8188-BDABF06700D4}" dt="2020-08-17T22:27:39.520" v="57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治帆 陳" userId="cc63d4464848d35c" providerId="LiveId" clId="{820DEDC3-BAA5-4373-8188-BDABF06700D4}" dt="2020-08-17T22:20:34.055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治帆 陳" userId="cc63d4464848d35c" providerId="LiveId" clId="{820DEDC3-BAA5-4373-8188-BDABF06700D4}" dt="2020-08-17T22:21:03.980" v="8" actId="14100"/>
          <ac:spMkLst>
            <pc:docMk/>
            <pc:sldMk cId="0" sldId="259"/>
            <ac:spMk id="5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0:53.388" v="4" actId="14100"/>
          <ac:picMkLst>
            <pc:docMk/>
            <pc:sldMk cId="0" sldId="259"/>
            <ac:picMk id="7173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36.684" v="54" actId="20577"/>
        <pc:sldMkLst>
          <pc:docMk/>
          <pc:sldMk cId="0" sldId="260"/>
        </pc:sldMkLst>
        <pc:spChg chg="mod">
          <ac:chgData name="治帆 陳" userId="cc63d4464848d35c" providerId="LiveId" clId="{820DEDC3-BAA5-4373-8188-BDABF06700D4}" dt="2020-08-17T22:27:36.684" v="54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治帆 陳" userId="cc63d4464848d35c" providerId="LiveId" clId="{820DEDC3-BAA5-4373-8188-BDABF06700D4}" dt="2020-08-17T22:22:00.183" v="14" actId="14100"/>
          <ac:spMkLst>
            <pc:docMk/>
            <pc:sldMk cId="0" sldId="260"/>
            <ac:spMk id="10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1:42.613" v="9" actId="14826"/>
          <ac:picMkLst>
            <pc:docMk/>
            <pc:sldMk cId="0" sldId="260"/>
            <ac:picMk id="8197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34.242" v="51" actId="20577"/>
        <pc:sldMkLst>
          <pc:docMk/>
          <pc:sldMk cId="0" sldId="261"/>
        </pc:sldMkLst>
        <pc:spChg chg="mod">
          <ac:chgData name="治帆 陳" userId="cc63d4464848d35c" providerId="LiveId" clId="{820DEDC3-BAA5-4373-8188-BDABF06700D4}" dt="2020-08-17T22:27:34.242" v="51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治帆 陳" userId="cc63d4464848d35c" providerId="LiveId" clId="{820DEDC3-BAA5-4373-8188-BDABF06700D4}" dt="2020-08-17T22:23:03.666" v="20" actId="14100"/>
          <ac:spMkLst>
            <pc:docMk/>
            <pc:sldMk cId="0" sldId="261"/>
            <ac:spMk id="9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2:47.167" v="15" actId="14826"/>
          <ac:picMkLst>
            <pc:docMk/>
            <pc:sldMk cId="0" sldId="261"/>
            <ac:picMk id="9221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32.031" v="48" actId="20577"/>
        <pc:sldMkLst>
          <pc:docMk/>
          <pc:sldMk cId="0" sldId="262"/>
        </pc:sldMkLst>
        <pc:spChg chg="mod">
          <ac:chgData name="治帆 陳" userId="cc63d4464848d35c" providerId="LiveId" clId="{820DEDC3-BAA5-4373-8188-BDABF06700D4}" dt="2020-08-17T22:27:32.031" v="48" actId="20577"/>
          <ac:spMkLst>
            <pc:docMk/>
            <pc:sldMk cId="0" sldId="262"/>
            <ac:spMk id="2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3:58.593" v="21" actId="14826"/>
          <ac:picMkLst>
            <pc:docMk/>
            <pc:sldMk cId="0" sldId="262"/>
            <ac:picMk id="10245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29.676" v="45" actId="20577"/>
        <pc:sldMkLst>
          <pc:docMk/>
          <pc:sldMk cId="0" sldId="263"/>
        </pc:sldMkLst>
        <pc:spChg chg="mod">
          <ac:chgData name="治帆 陳" userId="cc63d4464848d35c" providerId="LiveId" clId="{820DEDC3-BAA5-4373-8188-BDABF06700D4}" dt="2020-08-17T22:27:29.676" v="4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治帆 陳" userId="cc63d4464848d35c" providerId="LiveId" clId="{820DEDC3-BAA5-4373-8188-BDABF06700D4}" dt="2020-08-17T22:24:47.511" v="23" actId="1076"/>
          <ac:spMkLst>
            <pc:docMk/>
            <pc:sldMk cId="0" sldId="263"/>
            <ac:spMk id="7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4:40.936" v="22" actId="14826"/>
          <ac:picMkLst>
            <pc:docMk/>
            <pc:sldMk cId="0" sldId="263"/>
            <ac:picMk id="11269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26.959" v="42" actId="20577"/>
        <pc:sldMkLst>
          <pc:docMk/>
          <pc:sldMk cId="0" sldId="264"/>
        </pc:sldMkLst>
        <pc:spChg chg="mod">
          <ac:chgData name="治帆 陳" userId="cc63d4464848d35c" providerId="LiveId" clId="{820DEDC3-BAA5-4373-8188-BDABF06700D4}" dt="2020-08-17T22:27:26.959" v="42" actId="20577"/>
          <ac:spMkLst>
            <pc:docMk/>
            <pc:sldMk cId="0" sldId="264"/>
            <ac:spMk id="2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5:18.071" v="24" actId="14826"/>
          <ac:picMkLst>
            <pc:docMk/>
            <pc:sldMk cId="0" sldId="264"/>
            <ac:picMk id="12292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24.634" v="39" actId="20577"/>
        <pc:sldMkLst>
          <pc:docMk/>
          <pc:sldMk cId="0" sldId="265"/>
        </pc:sldMkLst>
        <pc:spChg chg="mod">
          <ac:chgData name="治帆 陳" userId="cc63d4464848d35c" providerId="LiveId" clId="{820DEDC3-BAA5-4373-8188-BDABF06700D4}" dt="2020-08-17T22:27:24.634" v="39" actId="20577"/>
          <ac:spMkLst>
            <pc:docMk/>
            <pc:sldMk cId="0" sldId="265"/>
            <ac:spMk id="2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5:47.117" v="25" actId="14826"/>
          <ac:picMkLst>
            <pc:docMk/>
            <pc:sldMk cId="0" sldId="265"/>
            <ac:picMk id="13316" creationId="{00000000-0000-0000-0000-000000000000}"/>
          </ac:picMkLst>
        </pc:picChg>
      </pc:sldChg>
      <pc:sldChg chg="modSp mod">
        <pc:chgData name="治帆 陳" userId="cc63d4464848d35c" providerId="LiveId" clId="{820DEDC3-BAA5-4373-8188-BDABF06700D4}" dt="2020-08-17T22:27:20.969" v="36" actId="20577"/>
        <pc:sldMkLst>
          <pc:docMk/>
          <pc:sldMk cId="0" sldId="266"/>
        </pc:sldMkLst>
        <pc:spChg chg="mod">
          <ac:chgData name="治帆 陳" userId="cc63d4464848d35c" providerId="LiveId" clId="{820DEDC3-BAA5-4373-8188-BDABF06700D4}" dt="2020-08-17T22:27:20.969" v="36" actId="20577"/>
          <ac:spMkLst>
            <pc:docMk/>
            <pc:sldMk cId="0" sldId="266"/>
            <ac:spMk id="2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26:54.171" v="26" actId="14826"/>
          <ac:picMkLst>
            <pc:docMk/>
            <pc:sldMk cId="0" sldId="266"/>
            <ac:picMk id="14341" creationId="{00000000-0000-0000-0000-000000000000}"/>
          </ac:picMkLst>
        </pc:picChg>
      </pc:sldChg>
      <pc:sldChg chg="del">
        <pc:chgData name="治帆 陳" userId="cc63d4464848d35c" providerId="LiveId" clId="{820DEDC3-BAA5-4373-8188-BDABF06700D4}" dt="2020-08-17T22:27:13.066" v="27" actId="47"/>
        <pc:sldMkLst>
          <pc:docMk/>
          <pc:sldMk cId="0" sldId="267"/>
        </pc:sldMkLst>
      </pc:sldChg>
      <pc:sldChg chg="modSp mod">
        <pc:chgData name="治帆 陳" userId="cc63d4464848d35c" providerId="LiveId" clId="{820DEDC3-BAA5-4373-8188-BDABF06700D4}" dt="2020-08-17T22:27:17.320" v="33" actId="20577"/>
        <pc:sldMkLst>
          <pc:docMk/>
          <pc:sldMk cId="0" sldId="268"/>
        </pc:sldMkLst>
        <pc:spChg chg="mod">
          <ac:chgData name="治帆 陳" userId="cc63d4464848d35c" providerId="LiveId" clId="{820DEDC3-BAA5-4373-8188-BDABF06700D4}" dt="2020-08-17T22:27:17.320" v="33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治帆 陳" userId="cc63d4464848d35c" providerId="LiveId" clId="{820DEDC3-BAA5-4373-8188-BDABF06700D4}" dt="2020-08-17T22:36:20.281" v="62" actId="14826"/>
        <pc:sldMkLst>
          <pc:docMk/>
          <pc:sldMk cId="0" sldId="269"/>
        </pc:sldMkLst>
        <pc:spChg chg="mod">
          <ac:chgData name="治帆 陳" userId="cc63d4464848d35c" providerId="LiveId" clId="{820DEDC3-BAA5-4373-8188-BDABF06700D4}" dt="2020-08-17T22:35:55.600" v="60"/>
          <ac:spMkLst>
            <pc:docMk/>
            <pc:sldMk cId="0" sldId="269"/>
            <ac:spMk id="26627" creationId="{00000000-0000-0000-0000-000000000000}"/>
          </ac:spMkLst>
        </pc:spChg>
        <pc:picChg chg="mod">
          <ac:chgData name="治帆 陳" userId="cc63d4464848d35c" providerId="LiveId" clId="{820DEDC3-BAA5-4373-8188-BDABF06700D4}" dt="2020-08-17T22:36:20.281" v="62" actId="14826"/>
          <ac:picMkLst>
            <pc:docMk/>
            <pc:sldMk cId="0" sldId="269"/>
            <ac:picMk id="6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436BC1-E492-4A14-8B3F-ACF5E30A1CC7}" type="datetimeFigureOut">
              <a:rPr lang="zh-TW" altLang="en-US"/>
              <a:pPr>
                <a:defRPr/>
              </a:pPr>
              <a:t>2021/9/14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998F1B-170D-4FB6-9543-83CE7CCF81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76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4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0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5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63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4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98F1B-170D-4FB6-9543-83CE7CCF813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5FB48-2AC4-4C98-B1B9-409E7887A7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62E39-8E18-4FB4-8905-842BC2B63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11773-7769-4909-A2F7-A5A9E88C5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06726-76CA-48CF-A31D-8203834133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DBC0-A34B-41B8-B2E8-A673980F74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A0869-0BC2-4BE1-A303-CF04E29BF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0E06-72DC-445A-8917-C266B57923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D789-0C32-44EF-9050-9548C23C10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6A52-054F-40DB-9CCE-AFE3B1F51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51652-12E2-4E9C-AB7D-FAAE4B026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DE4B1-B8AE-43BF-BE73-D3A8743879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126-1395-4955-8918-1CCA824178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aseline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14197"/>
              </p:ext>
            </p:extLst>
          </p:nvPr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AAFB64C-C75A-4C3B-9686-D83C3FC419B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ubuntu-tw.org/modules/tinyd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eemit.com/vm/@oneleo/oracle-vm-virtualbox-ubuntu-18-04-deskto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h322.pixnet.net/blog/post/183391361-%E5%AE%89%E8%A3%9Dubuntu%E5%9C%A8oracle-vm-virtualbox%E7%B4%AE%E8%A8%98" TargetMode="External"/><Relationship Id="rId2" Type="http://schemas.openxmlformats.org/officeDocument/2006/relationships/hyperlink" Target="http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Lab 1  </a:t>
            </a:r>
            <a:br>
              <a:rPr lang="en-US" altLang="zh-TW" b="1" dirty="0"/>
            </a:br>
            <a:r>
              <a:rPr lang="en-US" altLang="zh-TW" b="1" dirty="0"/>
              <a:t> Installing Linux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Professor: Dr.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  <a:endParaRPr lang="en-US" altLang="zh-TW" dirty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dirty="0">
                <a:solidFill>
                  <a:srgbClr val="000000"/>
                </a:solidFill>
              </a:rPr>
              <a:t>Yung-Tung Chou</a:t>
            </a:r>
            <a:endParaRPr lang="en-US" altLang="zh-TW" dirty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/>
              <a:t>Operating System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(7/9)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331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612" y="1268413"/>
            <a:ext cx="5914077" cy="51800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(8/9)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Step6 - choose the (virtual) disk’s size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pic>
        <p:nvPicPr>
          <p:cNvPr id="14341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2859" y="2133600"/>
            <a:ext cx="486238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(9/9)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Step8 - create VM successfully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6389" name="圖片 7" descr="vir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0275"/>
            <a:ext cx="5761038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(1/11)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Step1 - download Ubuntu from the Internet</a:t>
            </a:r>
          </a:p>
          <a:p>
            <a:pPr lvl="3"/>
            <a:r>
              <a:rPr lang="en-US" altLang="zh-TW" dirty="0">
                <a:hlinkClick r:id="rId2"/>
              </a:rPr>
              <a:t>http://www.ubuntu-tw.org/modules/tinyd0/</a:t>
            </a:r>
            <a:endParaRPr lang="zh-TW" altLang="en-US" u="sng" dirty="0">
              <a:solidFill>
                <a:srgbClr val="0000C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585" y="2630963"/>
            <a:ext cx="6530854" cy="367776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9">
            <a:extLst>
              <a:ext uri="{FF2B5EF4-FFF2-40B4-BE49-F238E27FC236}">
                <a16:creationId xmlns:a16="http://schemas.microsoft.com/office/drawing/2014/main" id="{4DFC1251-B40A-40AD-BA5A-2573F602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9836" y="2380691"/>
            <a:ext cx="4924327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(2/11)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Step2 - choose the VM and the storage device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" name="圓角矩形 10"/>
          <p:cNvSpPr>
            <a:spLocks noChangeArrowheads="1"/>
          </p:cNvSpPr>
          <p:nvPr/>
        </p:nvSpPr>
        <p:spPr bwMode="auto">
          <a:xfrm>
            <a:off x="2881886" y="3680966"/>
            <a:ext cx="719137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491880" y="3573016"/>
            <a:ext cx="719138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5076055" y="3465066"/>
            <a:ext cx="1008113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(3/11)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Step3 - add the Linux system file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2484438" y="3284538"/>
            <a:ext cx="4248150" cy="431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6372225" y="6021388"/>
            <a:ext cx="792163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pic>
        <p:nvPicPr>
          <p:cNvPr id="5" name="圖片 9">
            <a:extLst>
              <a:ext uri="{FF2B5EF4-FFF2-40B4-BE49-F238E27FC236}">
                <a16:creationId xmlns:a16="http://schemas.microsoft.com/office/drawing/2014/main" id="{E37D55A2-9FC1-43D5-AB7D-75FD8C34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4845" y="2252663"/>
            <a:ext cx="534226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(4/11)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563938" y="3141663"/>
            <a:ext cx="1871662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10">
            <a:extLst>
              <a:ext uri="{FF2B5EF4-FFF2-40B4-BE49-F238E27FC236}">
                <a16:creationId xmlns:a16="http://schemas.microsoft.com/office/drawing/2014/main" id="{03561035-9D7A-4730-921C-EFEA077A1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4463" y="1340768"/>
            <a:ext cx="6375074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11">
            <a:extLst>
              <a:ext uri="{FF2B5EF4-FFF2-40B4-BE49-F238E27FC236}">
                <a16:creationId xmlns:a16="http://schemas.microsoft.com/office/drawing/2014/main" id="{6CD82474-B339-4846-8552-3E31D673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961605"/>
            <a:ext cx="1512118" cy="21590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(5/11)</a:t>
            </a:r>
            <a:endParaRPr lang="zh-TW" altLang="en-US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Step4 - start the virtual machine </a:t>
            </a:r>
          </a:p>
          <a:p>
            <a:endParaRPr lang="en-US" altLang="zh-TW" dirty="0"/>
          </a:p>
          <a:p>
            <a:r>
              <a:rPr lang="en-US" altLang="zh-TW" dirty="0"/>
              <a:t>Step5 - the virtual machine will load the Linux set-up file automatically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(6/11)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Step6 - choose the language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1749" name="圖片 7" descr="vir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075" y="2193925"/>
            <a:ext cx="6865938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(7/11)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Step7 - choose the region and time zone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2773" name="圖片 6" descr="vir2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2133600"/>
            <a:ext cx="614521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Install virtual machine on Windows</a:t>
            </a:r>
          </a:p>
          <a:p>
            <a:r>
              <a:rPr lang="en-US" altLang="zh-TW" dirty="0"/>
              <a:t>Install Ubuntu on a virtual machine</a:t>
            </a:r>
          </a:p>
          <a:p>
            <a:r>
              <a:rPr lang="en-US" altLang="zh-TW" dirty="0"/>
              <a:t>Exercise</a:t>
            </a:r>
          </a:p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(8/11)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Step8 - create user accounts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3797" name="圖片 5" descr="vir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133600"/>
            <a:ext cx="67691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(9/11)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Step9 - log in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4821" name="圖片 5" descr="lo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205038"/>
            <a:ext cx="61325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(10/11)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Step10 - finish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5845" name="圖片 5" descr="vir2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133600"/>
            <a:ext cx="59055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Linux on VM (11/11)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installation steps of Linux on VM on Ubuntu are similar to that on Windows</a:t>
            </a:r>
          </a:p>
          <a:p>
            <a:endParaRPr lang="en-US" altLang="zh-TW" dirty="0"/>
          </a:p>
          <a:p>
            <a:r>
              <a:rPr lang="en-US" altLang="zh-TW" sz="2800" dirty="0">
                <a:ea typeface="標楷體" panose="03000509000000000000" pitchFamily="65" charset="-120"/>
                <a:hlinkClick r:id="rId2"/>
              </a:rPr>
              <a:t>https://steemit.com/vm/@oneleo/oracle-vm-virtualbox-ubuntu-18-04-desktop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Install </a:t>
            </a:r>
            <a:r>
              <a:rPr lang="en-US" altLang="zh-TW" dirty="0" err="1"/>
              <a:t>VirtualBox</a:t>
            </a:r>
            <a:r>
              <a:rPr lang="en-US" altLang="zh-TW" dirty="0"/>
              <a:t> (60 pt)</a:t>
            </a:r>
          </a:p>
          <a:p>
            <a:pPr>
              <a:defRPr/>
            </a:pPr>
            <a:r>
              <a:rPr lang="en-US" altLang="zh-TW" dirty="0"/>
              <a:t>Create a new Download the Ubuntu CD image from Ubuntu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  website (15 </a:t>
            </a:r>
            <a:r>
              <a:rPr lang="en-US" altLang="zh-TW" dirty="0" err="1"/>
              <a:t>pt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en-US" altLang="zh-TW" dirty="0"/>
              <a:t>virtual machine in VirtualBox and install Ubuntu in the virtual machine (15 pt)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Ubuntu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http://www.ubuntu-tw.org/modules/tinyd0/</a:t>
            </a:r>
          </a:p>
          <a:p>
            <a:pPr>
              <a:defRPr/>
            </a:pPr>
            <a:r>
              <a:rPr lang="en-US" altLang="zh-TW" dirty="0" err="1"/>
              <a:t>VirtualBox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hlinkClick r:id="rId2"/>
              </a:rPr>
              <a:t>http://www.virtualbox.org/wiki/Downloads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VirtualBox </a:t>
            </a:r>
            <a:r>
              <a:rPr lang="zh-TW" altLang="en-US" dirty="0"/>
              <a:t>安裝及設定</a:t>
            </a:r>
            <a:r>
              <a:rPr lang="en-US" altLang="zh-TW" dirty="0"/>
              <a:t>Ubuntu 18.04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+mj-lt"/>
                <a:ea typeface="標楷體" panose="03000509000000000000" pitchFamily="65" charset="-120"/>
                <a:hlinkClick r:id="rId3"/>
              </a:rPr>
              <a:t>https://hth322.pixnet.net/blog/post/183391361-%E5%AE%89%E8%A3%9Dubuntu%E5%9C%A8oracle-vm-virtualbox%E7%B4%AE%E8%A8%98</a:t>
            </a:r>
            <a:endParaRPr lang="en-US" altLang="zh-TW" sz="2400" dirty="0">
              <a:latin typeface="+mj-lt"/>
              <a:ea typeface="標楷體" panose="03000509000000000000" pitchFamily="65" charset="-120"/>
            </a:endParaRPr>
          </a:p>
          <a:p>
            <a:pPr marL="0" indent="0">
              <a:buFontTx/>
              <a:buNone/>
              <a:defRPr/>
            </a:pPr>
            <a:r>
              <a:rPr lang="en-US" altLang="zh-TW" dirty="0"/>
              <a:t>  </a:t>
            </a:r>
            <a:r>
              <a:rPr lang="en-US" altLang="zh-TW" sz="1600" dirty="0">
                <a:latin typeface="+mj-lt"/>
                <a:ea typeface="標楷體" panose="03000509000000000000" pitchFamily="65" charset="-120"/>
              </a:rPr>
              <a:t>	</a:t>
            </a:r>
            <a:endParaRPr lang="en-US" altLang="zh-TW" sz="1200" dirty="0">
              <a:latin typeface="+mj-lt"/>
              <a:ea typeface="標楷體" panose="03000509000000000000" pitchFamily="65" charset="-120"/>
            </a:endParaRPr>
          </a:p>
          <a:p>
            <a:pPr marL="0" indent="0">
              <a:buNone/>
              <a:defRPr/>
            </a:pPr>
            <a:endParaRPr lang="en-US" altLang="zh-TW" sz="1600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We can install Linux on a physical machine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In addition, we can also install it on a virtual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  machine</a:t>
            </a:r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 algn="just"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(1/9)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Step1 - download VM from the Internet</a:t>
            </a:r>
          </a:p>
          <a:p>
            <a:pPr lvl="3">
              <a:defRPr/>
            </a:pPr>
            <a:r>
              <a:rPr lang="en-US" altLang="zh-TW" dirty="0">
                <a:hlinkClick r:id="rId3"/>
              </a:rPr>
              <a:t>https://www.virtualbox.org/wiki/Downloads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173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1638" y="2996952"/>
            <a:ext cx="8562975" cy="304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331640" y="5469904"/>
            <a:ext cx="864096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(2/9)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Step2 - create a new VM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8197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2801" y="2252663"/>
            <a:ext cx="608696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圓角矩形 9"/>
          <p:cNvSpPr/>
          <p:nvPr/>
        </p:nvSpPr>
        <p:spPr bwMode="auto">
          <a:xfrm>
            <a:off x="4283967" y="2420888"/>
            <a:ext cx="288033" cy="36004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(3/9)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Step3 - enter the VM’s name and choose the OS type</a:t>
            </a:r>
          </a:p>
          <a:p>
            <a:pPr marL="0" indent="0">
              <a:buFontTx/>
              <a:buNone/>
              <a:defRPr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9221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692" y="2636838"/>
            <a:ext cx="4780716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>
            <a:spLocks noChangeArrowheads="1"/>
          </p:cNvSpPr>
          <p:nvPr/>
        </p:nvSpPr>
        <p:spPr bwMode="auto">
          <a:xfrm>
            <a:off x="3563888" y="4581525"/>
            <a:ext cx="1800200" cy="15446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(4/9)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Step4 – allocate memory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0245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0831" y="2276475"/>
            <a:ext cx="4943912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(5/9)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Step5 - create a virtual disk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1269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6809" y="2205038"/>
            <a:ext cx="5034844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3851920" y="5157192"/>
            <a:ext cx="936625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Windows (6/9)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2292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74" y="1268413"/>
            <a:ext cx="6284753" cy="51800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3605</TotalTime>
  <Words>604</Words>
  <Application>Microsoft Office PowerPoint</Application>
  <PresentationFormat>如螢幕大小 (4:3)</PresentationFormat>
  <Paragraphs>103</Paragraphs>
  <Slides>25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osnetppt</vt:lpstr>
      <vt:lpstr>點陣圖影像</vt:lpstr>
      <vt:lpstr>Lab 1    Installing Linux</vt:lpstr>
      <vt:lpstr>Outline</vt:lpstr>
      <vt:lpstr>Introduction</vt:lpstr>
      <vt:lpstr>Install virtual machine on Windows (1/9) </vt:lpstr>
      <vt:lpstr>Install virtual machine on Windows (2/9) </vt:lpstr>
      <vt:lpstr>Install virtual machine on Windows (3/9)</vt:lpstr>
      <vt:lpstr>Install virtual machine on Windows (4/9)</vt:lpstr>
      <vt:lpstr>Install virtual machine on Windows (5/9)</vt:lpstr>
      <vt:lpstr>Install virtual machine on Windows (6/9)</vt:lpstr>
      <vt:lpstr>Install virtual machine on Windows (7/9)</vt:lpstr>
      <vt:lpstr>Install virtual machine on Windows (8/9)</vt:lpstr>
      <vt:lpstr>Install virtual machine on Windows (9/9)</vt:lpstr>
      <vt:lpstr>Install Linux on VM (1/11)</vt:lpstr>
      <vt:lpstr>Install Linux on VM (2/11)</vt:lpstr>
      <vt:lpstr>Install Linux on VM (3/11)</vt:lpstr>
      <vt:lpstr>Install Linux on VM (4/11)</vt:lpstr>
      <vt:lpstr>Install Linux on VM (5/11)</vt:lpstr>
      <vt:lpstr>Install Linux on VM (6/11)</vt:lpstr>
      <vt:lpstr>Install Linux on VM (7/11)</vt:lpstr>
      <vt:lpstr>Install Linux on VM (8/11)</vt:lpstr>
      <vt:lpstr>Install Linux on VM (9/11)</vt:lpstr>
      <vt:lpstr>Install Linux on VM (10/11)</vt:lpstr>
      <vt:lpstr>Install Linux on VM (11/11)</vt:lpstr>
      <vt:lpstr>Exercise</vt:lpstr>
      <vt:lpstr>References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hyam chou</cp:lastModifiedBy>
  <cp:revision>260</cp:revision>
  <dcterms:created xsi:type="dcterms:W3CDTF">2007-09-05T09:28:55Z</dcterms:created>
  <dcterms:modified xsi:type="dcterms:W3CDTF">2021-09-14T11:52:13Z</dcterms:modified>
</cp:coreProperties>
</file>