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</p:sldMasterIdLst>
  <p:notesMasterIdLst>
    <p:notesMasterId r:id="rId57"/>
  </p:notesMasterIdLst>
  <p:sldIdLst>
    <p:sldId id="256" r:id="rId5"/>
    <p:sldId id="257" r:id="rId6"/>
    <p:sldId id="258" r:id="rId7"/>
    <p:sldId id="31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6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7" r:id="rId50"/>
    <p:sldId id="301" r:id="rId51"/>
    <p:sldId id="302" r:id="rId52"/>
    <p:sldId id="303" r:id="rId53"/>
    <p:sldId id="304" r:id="rId54"/>
    <p:sldId id="313" r:id="rId55"/>
    <p:sldId id="305" r:id="rId56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8EE"/>
    <a:srgbClr val="FFE7FF"/>
    <a:srgbClr val="FFCCFF"/>
    <a:srgbClr val="B3B3B3"/>
    <a:srgbClr val="FFFCAB"/>
    <a:srgbClr val="D4D28E"/>
    <a:srgbClr val="A5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C9456-37F0-4BFB-B123-A5E3EF01FEC5}" v="17" dt="2020-09-06T12:37:00.022"/>
  </p1510:revLst>
</p1510:revInfo>
</file>

<file path=ppt/tableStyles.xml><?xml version="1.0" encoding="utf-8"?>
<a:tblStyleLst xmlns:a="http://schemas.openxmlformats.org/drawingml/2006/main" def="{3AF7AABD-D670-485F-B8D7-342D4D388D89}">
  <a:tblStyle styleId="{3AF7AABD-D670-485F-B8D7-342D4D388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594" autoAdjust="0"/>
  </p:normalViewPr>
  <p:slideViewPr>
    <p:cSldViewPr snapToGrid="0">
      <p:cViewPr varScale="1">
        <p:scale>
          <a:sx n="49" d="100"/>
          <a:sy n="49" d="100"/>
        </p:scale>
        <p:origin x="1877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治帆 陳" userId="cc63d4464848d35c" providerId="LiveId" clId="{CF4C9456-37F0-4BFB-B123-A5E3EF01FEC5}"/>
    <pc:docChg chg="undo custSel modSld">
      <pc:chgData name="治帆 陳" userId="cc63d4464848d35c" providerId="LiveId" clId="{CF4C9456-37F0-4BFB-B123-A5E3EF01FEC5}" dt="2020-09-06T12:37:00.022" v="106" actId="14826"/>
      <pc:docMkLst>
        <pc:docMk/>
      </pc:docMkLst>
      <pc:sldChg chg="modSp mod">
        <pc:chgData name="治帆 陳" userId="cc63d4464848d35c" providerId="LiveId" clId="{CF4C9456-37F0-4BFB-B123-A5E3EF01FEC5}" dt="2020-09-06T12:19:30.498" v="21" actId="20577"/>
        <pc:sldMkLst>
          <pc:docMk/>
          <pc:sldMk cId="0" sldId="256"/>
        </pc:sldMkLst>
        <pc:spChg chg="mod">
          <ac:chgData name="治帆 陳" userId="cc63d4464848d35c" providerId="LiveId" clId="{CF4C9456-37F0-4BFB-B123-A5E3EF01FEC5}" dt="2020-09-06T12:19:30.498" v="21" actId="20577"/>
          <ac:spMkLst>
            <pc:docMk/>
            <pc:sldMk cId="0" sldId="256"/>
            <ac:spMk id="205" creationId="{00000000-0000-0000-0000-000000000000}"/>
          </ac:spMkLst>
        </pc:spChg>
      </pc:sldChg>
      <pc:sldChg chg="addSp delSp modSp mod">
        <pc:chgData name="治帆 陳" userId="cc63d4464848d35c" providerId="LiveId" clId="{CF4C9456-37F0-4BFB-B123-A5E3EF01FEC5}" dt="2020-09-06T12:23:19.012" v="79" actId="20577"/>
        <pc:sldMkLst>
          <pc:docMk/>
          <pc:sldMk cId="0" sldId="264"/>
        </pc:sldMkLst>
        <pc:spChg chg="add del">
          <ac:chgData name="治帆 陳" userId="cc63d4464848d35c" providerId="LiveId" clId="{CF4C9456-37F0-4BFB-B123-A5E3EF01FEC5}" dt="2020-09-06T12:22:13.953" v="27" actId="478"/>
          <ac:spMkLst>
            <pc:docMk/>
            <pc:sldMk cId="0" sldId="264"/>
            <ac:spMk id="2" creationId="{50BA311F-01AB-48A9-9A90-D20163D46992}"/>
          </ac:spMkLst>
        </pc:spChg>
        <pc:spChg chg="add mod">
          <ac:chgData name="治帆 陳" userId="cc63d4464848d35c" providerId="LiveId" clId="{CF4C9456-37F0-4BFB-B123-A5E3EF01FEC5}" dt="2020-09-06T12:22:57.907" v="37" actId="14100"/>
          <ac:spMkLst>
            <pc:docMk/>
            <pc:sldMk cId="0" sldId="264"/>
            <ac:spMk id="3" creationId="{BABEC23F-D822-48B6-8256-215C4A7F7F59}"/>
          </ac:spMkLst>
        </pc:spChg>
        <pc:spChg chg="mod">
          <ac:chgData name="治帆 陳" userId="cc63d4464848d35c" providerId="LiveId" clId="{CF4C9456-37F0-4BFB-B123-A5E3EF01FEC5}" dt="2020-09-06T12:23:19.012" v="79" actId="20577"/>
          <ac:spMkLst>
            <pc:docMk/>
            <pc:sldMk cId="0" sldId="264"/>
            <ac:spMk id="257" creationId="{00000000-0000-0000-0000-000000000000}"/>
          </ac:spMkLst>
        </pc:spChg>
        <pc:grpChg chg="del">
          <ac:chgData name="治帆 陳" userId="cc63d4464848d35c" providerId="LiveId" clId="{CF4C9456-37F0-4BFB-B123-A5E3EF01FEC5}" dt="2020-09-06T12:21:42.685" v="22" actId="478"/>
          <ac:grpSpMkLst>
            <pc:docMk/>
            <pc:sldMk cId="0" sldId="264"/>
            <ac:grpSpMk id="253" creationId="{00000000-0000-0000-0000-000000000000}"/>
          </ac:grpSpMkLst>
        </pc:grpChg>
        <pc:picChg chg="add del mod topLvl">
          <ac:chgData name="治帆 陳" userId="cc63d4464848d35c" providerId="LiveId" clId="{CF4C9456-37F0-4BFB-B123-A5E3EF01FEC5}" dt="2020-09-06T12:23:11.505" v="39" actId="1076"/>
          <ac:picMkLst>
            <pc:docMk/>
            <pc:sldMk cId="0" sldId="264"/>
            <ac:picMk id="254" creationId="{00000000-0000-0000-0000-000000000000}"/>
          </ac:picMkLst>
        </pc:picChg>
        <pc:picChg chg="del topLvl">
          <ac:chgData name="治帆 陳" userId="cc63d4464848d35c" providerId="LiveId" clId="{CF4C9456-37F0-4BFB-B123-A5E3EF01FEC5}" dt="2020-09-06T12:21:42.685" v="22" actId="478"/>
          <ac:picMkLst>
            <pc:docMk/>
            <pc:sldMk cId="0" sldId="264"/>
            <ac:picMk id="255" creationId="{00000000-0000-0000-0000-000000000000}"/>
          </ac:picMkLst>
        </pc:picChg>
      </pc:sldChg>
      <pc:sldChg chg="addSp delSp modSp mod">
        <pc:chgData name="治帆 陳" userId="cc63d4464848d35c" providerId="LiveId" clId="{CF4C9456-37F0-4BFB-B123-A5E3EF01FEC5}" dt="2020-09-06T12:24:08.020" v="83" actId="478"/>
        <pc:sldMkLst>
          <pc:docMk/>
          <pc:sldMk cId="0" sldId="265"/>
        </pc:sldMkLst>
        <pc:grpChg chg="add del mod">
          <ac:chgData name="治帆 陳" userId="cc63d4464848d35c" providerId="LiveId" clId="{CF4C9456-37F0-4BFB-B123-A5E3EF01FEC5}" dt="2020-09-06T12:24:08.020" v="83" actId="478"/>
          <ac:grpSpMkLst>
            <pc:docMk/>
            <pc:sldMk cId="0" sldId="265"/>
            <ac:grpSpMk id="262" creationId="{00000000-0000-0000-0000-000000000000}"/>
          </ac:grpSpMkLst>
        </pc:grpChg>
        <pc:picChg chg="del mod topLvl">
          <ac:chgData name="治帆 陳" userId="cc63d4464848d35c" providerId="LiveId" clId="{CF4C9456-37F0-4BFB-B123-A5E3EF01FEC5}" dt="2020-09-06T12:24:08.020" v="83" actId="478"/>
          <ac:picMkLst>
            <pc:docMk/>
            <pc:sldMk cId="0" sldId="265"/>
            <ac:picMk id="263" creationId="{00000000-0000-0000-0000-000000000000}"/>
          </ac:picMkLst>
        </pc:picChg>
        <pc:picChg chg="mod topLvl">
          <ac:chgData name="治帆 陳" userId="cc63d4464848d35c" providerId="LiveId" clId="{CF4C9456-37F0-4BFB-B123-A5E3EF01FEC5}" dt="2020-09-06T12:24:08.020" v="83" actId="478"/>
          <ac:picMkLst>
            <pc:docMk/>
            <pc:sldMk cId="0" sldId="265"/>
            <ac:picMk id="264" creationId="{00000000-0000-0000-0000-000000000000}"/>
          </ac:picMkLst>
        </pc:picChg>
      </pc:sldChg>
      <pc:sldChg chg="addSp delSp modSp mod">
        <pc:chgData name="治帆 陳" userId="cc63d4464848d35c" providerId="LiveId" clId="{CF4C9456-37F0-4BFB-B123-A5E3EF01FEC5}" dt="2020-09-06T12:24:49.126" v="87" actId="14826"/>
        <pc:sldMkLst>
          <pc:docMk/>
          <pc:sldMk cId="0" sldId="266"/>
        </pc:sldMkLst>
        <pc:grpChg chg="del">
          <ac:chgData name="治帆 陳" userId="cc63d4464848d35c" providerId="LiveId" clId="{CF4C9456-37F0-4BFB-B123-A5E3EF01FEC5}" dt="2020-09-06T12:24:13.370" v="84" actId="478"/>
          <ac:grpSpMkLst>
            <pc:docMk/>
            <pc:sldMk cId="0" sldId="266"/>
            <ac:grpSpMk id="271" creationId="{00000000-0000-0000-0000-000000000000}"/>
          </ac:grpSpMkLst>
        </pc:grpChg>
        <pc:picChg chg="add del mod topLvl">
          <ac:chgData name="治帆 陳" userId="cc63d4464848d35c" providerId="LiveId" clId="{CF4C9456-37F0-4BFB-B123-A5E3EF01FEC5}" dt="2020-09-06T12:24:49.126" v="87" actId="14826"/>
          <ac:picMkLst>
            <pc:docMk/>
            <pc:sldMk cId="0" sldId="266"/>
            <ac:picMk id="272" creationId="{00000000-0000-0000-0000-000000000000}"/>
          </ac:picMkLst>
        </pc:picChg>
        <pc:picChg chg="del topLvl">
          <ac:chgData name="治帆 陳" userId="cc63d4464848d35c" providerId="LiveId" clId="{CF4C9456-37F0-4BFB-B123-A5E3EF01FEC5}" dt="2020-09-06T12:24:13.370" v="84" actId="478"/>
          <ac:picMkLst>
            <pc:docMk/>
            <pc:sldMk cId="0" sldId="266"/>
            <ac:picMk id="273" creationId="{00000000-0000-0000-0000-000000000000}"/>
          </ac:picMkLst>
        </pc:picChg>
      </pc:sldChg>
      <pc:sldChg chg="addSp delSp modSp mod">
        <pc:chgData name="治帆 陳" userId="cc63d4464848d35c" providerId="LiveId" clId="{CF4C9456-37F0-4BFB-B123-A5E3EF01FEC5}" dt="2020-09-06T12:26:13.716" v="90" actId="14826"/>
        <pc:sldMkLst>
          <pc:docMk/>
          <pc:sldMk cId="0" sldId="267"/>
        </pc:sldMkLst>
        <pc:grpChg chg="add del mod">
          <ac:chgData name="治帆 陳" userId="cc63d4464848d35c" providerId="LiveId" clId="{CF4C9456-37F0-4BFB-B123-A5E3EF01FEC5}" dt="2020-09-06T12:26:13.716" v="90" actId="14826"/>
          <ac:grpSpMkLst>
            <pc:docMk/>
            <pc:sldMk cId="0" sldId="267"/>
            <ac:grpSpMk id="280" creationId="{00000000-0000-0000-0000-000000000000}"/>
          </ac:grpSpMkLst>
        </pc:grpChg>
        <pc:picChg chg="mod">
          <ac:chgData name="治帆 陳" userId="cc63d4464848d35c" providerId="LiveId" clId="{CF4C9456-37F0-4BFB-B123-A5E3EF01FEC5}" dt="2020-09-06T12:26:13.716" v="90" actId="14826"/>
          <ac:picMkLst>
            <pc:docMk/>
            <pc:sldMk cId="0" sldId="267"/>
            <ac:picMk id="281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26:13.716" v="90" actId="14826"/>
          <ac:picMkLst>
            <pc:docMk/>
            <pc:sldMk cId="0" sldId="267"/>
            <ac:picMk id="282" creationId="{00000000-0000-0000-0000-000000000000}"/>
          </ac:picMkLst>
        </pc:picChg>
      </pc:sldChg>
      <pc:sldChg chg="modSp">
        <pc:chgData name="治帆 陳" userId="cc63d4464848d35c" providerId="LiveId" clId="{CF4C9456-37F0-4BFB-B123-A5E3EF01FEC5}" dt="2020-09-06T12:27:08.962" v="91" actId="14826"/>
        <pc:sldMkLst>
          <pc:docMk/>
          <pc:sldMk cId="0" sldId="268"/>
        </pc:sldMkLst>
        <pc:grpChg chg="mod">
          <ac:chgData name="治帆 陳" userId="cc63d4464848d35c" providerId="LiveId" clId="{CF4C9456-37F0-4BFB-B123-A5E3EF01FEC5}" dt="2020-09-06T12:27:08.962" v="91" actId="14826"/>
          <ac:grpSpMkLst>
            <pc:docMk/>
            <pc:sldMk cId="0" sldId="268"/>
            <ac:grpSpMk id="289" creationId="{00000000-0000-0000-0000-000000000000}"/>
          </ac:grpSpMkLst>
        </pc:grpChg>
        <pc:picChg chg="mod">
          <ac:chgData name="治帆 陳" userId="cc63d4464848d35c" providerId="LiveId" clId="{CF4C9456-37F0-4BFB-B123-A5E3EF01FEC5}" dt="2020-09-06T12:27:08.962" v="91" actId="14826"/>
          <ac:picMkLst>
            <pc:docMk/>
            <pc:sldMk cId="0" sldId="268"/>
            <ac:picMk id="290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27:08.962" v="91" actId="14826"/>
          <ac:picMkLst>
            <pc:docMk/>
            <pc:sldMk cId="0" sldId="268"/>
            <ac:picMk id="291" creationId="{00000000-0000-0000-0000-000000000000}"/>
          </ac:picMkLst>
        </pc:picChg>
      </pc:sldChg>
      <pc:sldChg chg="modSp">
        <pc:chgData name="治帆 陳" userId="cc63d4464848d35c" providerId="LiveId" clId="{CF4C9456-37F0-4BFB-B123-A5E3EF01FEC5}" dt="2020-09-06T12:28:08.922" v="92" actId="14826"/>
        <pc:sldMkLst>
          <pc:docMk/>
          <pc:sldMk cId="0" sldId="269"/>
        </pc:sldMkLst>
        <pc:grpChg chg="mod">
          <ac:chgData name="治帆 陳" userId="cc63d4464848d35c" providerId="LiveId" clId="{CF4C9456-37F0-4BFB-B123-A5E3EF01FEC5}" dt="2020-09-06T12:28:08.922" v="92" actId="14826"/>
          <ac:grpSpMkLst>
            <pc:docMk/>
            <pc:sldMk cId="0" sldId="269"/>
            <ac:grpSpMk id="298" creationId="{00000000-0000-0000-0000-000000000000}"/>
          </ac:grpSpMkLst>
        </pc:grpChg>
        <pc:picChg chg="mod">
          <ac:chgData name="治帆 陳" userId="cc63d4464848d35c" providerId="LiveId" clId="{CF4C9456-37F0-4BFB-B123-A5E3EF01FEC5}" dt="2020-09-06T12:28:08.922" v="92" actId="14826"/>
          <ac:picMkLst>
            <pc:docMk/>
            <pc:sldMk cId="0" sldId="269"/>
            <ac:picMk id="299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28:08.922" v="92" actId="14826"/>
          <ac:picMkLst>
            <pc:docMk/>
            <pc:sldMk cId="0" sldId="269"/>
            <ac:picMk id="300" creationId="{00000000-0000-0000-0000-000000000000}"/>
          </ac:picMkLst>
        </pc:picChg>
      </pc:sldChg>
      <pc:sldChg chg="modSp">
        <pc:chgData name="治帆 陳" userId="cc63d4464848d35c" providerId="LiveId" clId="{CF4C9456-37F0-4BFB-B123-A5E3EF01FEC5}" dt="2020-09-06T12:28:38.444" v="93" actId="14826"/>
        <pc:sldMkLst>
          <pc:docMk/>
          <pc:sldMk cId="0" sldId="270"/>
        </pc:sldMkLst>
        <pc:grpChg chg="mod">
          <ac:chgData name="治帆 陳" userId="cc63d4464848d35c" providerId="LiveId" clId="{CF4C9456-37F0-4BFB-B123-A5E3EF01FEC5}" dt="2020-09-06T12:28:38.444" v="93" actId="14826"/>
          <ac:grpSpMkLst>
            <pc:docMk/>
            <pc:sldMk cId="0" sldId="270"/>
            <ac:grpSpMk id="307" creationId="{00000000-0000-0000-0000-000000000000}"/>
          </ac:grpSpMkLst>
        </pc:grpChg>
        <pc:picChg chg="mod">
          <ac:chgData name="治帆 陳" userId="cc63d4464848d35c" providerId="LiveId" clId="{CF4C9456-37F0-4BFB-B123-A5E3EF01FEC5}" dt="2020-09-06T12:28:38.444" v="93" actId="14826"/>
          <ac:picMkLst>
            <pc:docMk/>
            <pc:sldMk cId="0" sldId="270"/>
            <ac:picMk id="308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28:38.444" v="93" actId="14826"/>
          <ac:picMkLst>
            <pc:docMk/>
            <pc:sldMk cId="0" sldId="270"/>
            <ac:picMk id="309" creationId="{00000000-0000-0000-0000-000000000000}"/>
          </ac:picMkLst>
        </pc:picChg>
      </pc:sldChg>
      <pc:sldChg chg="delSp modSp mod">
        <pc:chgData name="治帆 陳" userId="cc63d4464848d35c" providerId="LiveId" clId="{CF4C9456-37F0-4BFB-B123-A5E3EF01FEC5}" dt="2020-09-06T12:30:54.237" v="98" actId="14100"/>
        <pc:sldMkLst>
          <pc:docMk/>
          <pc:sldMk cId="0" sldId="271"/>
        </pc:sldMkLst>
        <pc:spChg chg="mod">
          <ac:chgData name="治帆 陳" userId="cc63d4464848d35c" providerId="LiveId" clId="{CF4C9456-37F0-4BFB-B123-A5E3EF01FEC5}" dt="2020-09-06T12:30:54.237" v="98" actId="14100"/>
          <ac:spMkLst>
            <pc:docMk/>
            <pc:sldMk cId="0" sldId="271"/>
            <ac:spMk id="4" creationId="{00000000-0000-0000-0000-000000000000}"/>
          </ac:spMkLst>
        </pc:spChg>
        <pc:grpChg chg="mod">
          <ac:chgData name="治帆 陳" userId="cc63d4464848d35c" providerId="LiveId" clId="{CF4C9456-37F0-4BFB-B123-A5E3EF01FEC5}" dt="2020-09-06T12:30:28.615" v="94" actId="14826"/>
          <ac:grpSpMkLst>
            <pc:docMk/>
            <pc:sldMk cId="0" sldId="271"/>
            <ac:grpSpMk id="316" creationId="{00000000-0000-0000-0000-000000000000}"/>
          </ac:grpSpMkLst>
        </pc:grpChg>
        <pc:picChg chg="del">
          <ac:chgData name="治帆 陳" userId="cc63d4464848d35c" providerId="LiveId" clId="{CF4C9456-37F0-4BFB-B123-A5E3EF01FEC5}" dt="2020-09-06T12:30:42.833" v="95" actId="478"/>
          <ac:picMkLst>
            <pc:docMk/>
            <pc:sldMk cId="0" sldId="271"/>
            <ac:picMk id="3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30:28.615" v="94" actId="14826"/>
          <ac:picMkLst>
            <pc:docMk/>
            <pc:sldMk cId="0" sldId="271"/>
            <ac:picMk id="317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30:28.615" v="94" actId="14826"/>
          <ac:picMkLst>
            <pc:docMk/>
            <pc:sldMk cId="0" sldId="271"/>
            <ac:picMk id="318" creationId="{00000000-0000-0000-0000-000000000000}"/>
          </ac:picMkLst>
        </pc:picChg>
      </pc:sldChg>
      <pc:sldChg chg="delSp modSp mod">
        <pc:chgData name="治帆 陳" userId="cc63d4464848d35c" providerId="LiveId" clId="{CF4C9456-37F0-4BFB-B123-A5E3EF01FEC5}" dt="2020-09-06T12:31:33.192" v="100" actId="478"/>
        <pc:sldMkLst>
          <pc:docMk/>
          <pc:sldMk cId="0" sldId="272"/>
        </pc:sldMkLst>
        <pc:grpChg chg="mod">
          <ac:chgData name="治帆 陳" userId="cc63d4464848d35c" providerId="LiveId" clId="{CF4C9456-37F0-4BFB-B123-A5E3EF01FEC5}" dt="2020-09-06T12:31:23.611" v="99" actId="14826"/>
          <ac:grpSpMkLst>
            <pc:docMk/>
            <pc:sldMk cId="0" sldId="272"/>
            <ac:grpSpMk id="325" creationId="{00000000-0000-0000-0000-000000000000}"/>
          </ac:grpSpMkLst>
        </pc:grpChg>
        <pc:picChg chg="del">
          <ac:chgData name="治帆 陳" userId="cc63d4464848d35c" providerId="LiveId" clId="{CF4C9456-37F0-4BFB-B123-A5E3EF01FEC5}" dt="2020-09-06T12:31:33.192" v="100" actId="478"/>
          <ac:picMkLst>
            <pc:docMk/>
            <pc:sldMk cId="0" sldId="272"/>
            <ac:picMk id="2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31:23.611" v="99" actId="14826"/>
          <ac:picMkLst>
            <pc:docMk/>
            <pc:sldMk cId="0" sldId="272"/>
            <ac:picMk id="326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31:23.611" v="99" actId="14826"/>
          <ac:picMkLst>
            <pc:docMk/>
            <pc:sldMk cId="0" sldId="272"/>
            <ac:picMk id="327" creationId="{00000000-0000-0000-0000-000000000000}"/>
          </ac:picMkLst>
        </pc:picChg>
      </pc:sldChg>
      <pc:sldChg chg="modSp">
        <pc:chgData name="治帆 陳" userId="cc63d4464848d35c" providerId="LiveId" clId="{CF4C9456-37F0-4BFB-B123-A5E3EF01FEC5}" dt="2020-09-06T12:32:43.027" v="101" actId="14826"/>
        <pc:sldMkLst>
          <pc:docMk/>
          <pc:sldMk cId="0" sldId="275"/>
        </pc:sldMkLst>
        <pc:grpChg chg="mod">
          <ac:chgData name="治帆 陳" userId="cc63d4464848d35c" providerId="LiveId" clId="{CF4C9456-37F0-4BFB-B123-A5E3EF01FEC5}" dt="2020-09-06T12:32:43.027" v="101" actId="14826"/>
          <ac:grpSpMkLst>
            <pc:docMk/>
            <pc:sldMk cId="0" sldId="275"/>
            <ac:grpSpMk id="347" creationId="{00000000-0000-0000-0000-000000000000}"/>
          </ac:grpSpMkLst>
        </pc:grpChg>
        <pc:picChg chg="mod">
          <ac:chgData name="治帆 陳" userId="cc63d4464848d35c" providerId="LiveId" clId="{CF4C9456-37F0-4BFB-B123-A5E3EF01FEC5}" dt="2020-09-06T12:32:43.027" v="101" actId="14826"/>
          <ac:picMkLst>
            <pc:docMk/>
            <pc:sldMk cId="0" sldId="275"/>
            <ac:picMk id="348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32:43.027" v="101" actId="14826"/>
          <ac:picMkLst>
            <pc:docMk/>
            <pc:sldMk cId="0" sldId="275"/>
            <ac:picMk id="349" creationId="{00000000-0000-0000-0000-000000000000}"/>
          </ac:picMkLst>
        </pc:picChg>
      </pc:sldChg>
      <pc:sldChg chg="modSp">
        <pc:chgData name="治帆 陳" userId="cc63d4464848d35c" providerId="LiveId" clId="{CF4C9456-37F0-4BFB-B123-A5E3EF01FEC5}" dt="2020-09-06T12:33:17.235" v="102" actId="14826"/>
        <pc:sldMkLst>
          <pc:docMk/>
          <pc:sldMk cId="0" sldId="277"/>
        </pc:sldMkLst>
        <pc:grpChg chg="mod">
          <ac:chgData name="治帆 陳" userId="cc63d4464848d35c" providerId="LiveId" clId="{CF4C9456-37F0-4BFB-B123-A5E3EF01FEC5}" dt="2020-09-06T12:33:17.235" v="102" actId="14826"/>
          <ac:grpSpMkLst>
            <pc:docMk/>
            <pc:sldMk cId="0" sldId="277"/>
            <ac:grpSpMk id="363" creationId="{00000000-0000-0000-0000-000000000000}"/>
          </ac:grpSpMkLst>
        </pc:grpChg>
        <pc:picChg chg="mod">
          <ac:chgData name="治帆 陳" userId="cc63d4464848d35c" providerId="LiveId" clId="{CF4C9456-37F0-4BFB-B123-A5E3EF01FEC5}" dt="2020-09-06T12:33:17.235" v="102" actId="14826"/>
          <ac:picMkLst>
            <pc:docMk/>
            <pc:sldMk cId="0" sldId="277"/>
            <ac:picMk id="364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33:17.235" v="102" actId="14826"/>
          <ac:picMkLst>
            <pc:docMk/>
            <pc:sldMk cId="0" sldId="277"/>
            <ac:picMk id="365" creationId="{00000000-0000-0000-0000-000000000000}"/>
          </ac:picMkLst>
        </pc:picChg>
      </pc:sldChg>
      <pc:sldChg chg="modSp">
        <pc:chgData name="治帆 陳" userId="cc63d4464848d35c" providerId="LiveId" clId="{CF4C9456-37F0-4BFB-B123-A5E3EF01FEC5}" dt="2020-09-06T12:34:16.785" v="103" actId="14826"/>
        <pc:sldMkLst>
          <pc:docMk/>
          <pc:sldMk cId="0" sldId="278"/>
        </pc:sldMkLst>
        <pc:grpChg chg="mod">
          <ac:chgData name="治帆 陳" userId="cc63d4464848d35c" providerId="LiveId" clId="{CF4C9456-37F0-4BFB-B123-A5E3EF01FEC5}" dt="2020-09-06T12:34:16.785" v="103" actId="14826"/>
          <ac:grpSpMkLst>
            <pc:docMk/>
            <pc:sldMk cId="0" sldId="278"/>
            <ac:grpSpMk id="372" creationId="{00000000-0000-0000-0000-000000000000}"/>
          </ac:grpSpMkLst>
        </pc:grpChg>
        <pc:picChg chg="mod">
          <ac:chgData name="治帆 陳" userId="cc63d4464848d35c" providerId="LiveId" clId="{CF4C9456-37F0-4BFB-B123-A5E3EF01FEC5}" dt="2020-09-06T12:34:16.785" v="103" actId="14826"/>
          <ac:picMkLst>
            <pc:docMk/>
            <pc:sldMk cId="0" sldId="278"/>
            <ac:picMk id="373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34:16.785" v="103" actId="14826"/>
          <ac:picMkLst>
            <pc:docMk/>
            <pc:sldMk cId="0" sldId="278"/>
            <ac:picMk id="374" creationId="{00000000-0000-0000-0000-000000000000}"/>
          </ac:picMkLst>
        </pc:picChg>
      </pc:sldChg>
      <pc:sldChg chg="modSp">
        <pc:chgData name="治帆 陳" userId="cc63d4464848d35c" providerId="LiveId" clId="{CF4C9456-37F0-4BFB-B123-A5E3EF01FEC5}" dt="2020-09-06T12:35:03.121" v="104" actId="14826"/>
        <pc:sldMkLst>
          <pc:docMk/>
          <pc:sldMk cId="0" sldId="279"/>
        </pc:sldMkLst>
        <pc:grpChg chg="mod">
          <ac:chgData name="治帆 陳" userId="cc63d4464848d35c" providerId="LiveId" clId="{CF4C9456-37F0-4BFB-B123-A5E3EF01FEC5}" dt="2020-09-06T12:35:03.121" v="104" actId="14826"/>
          <ac:grpSpMkLst>
            <pc:docMk/>
            <pc:sldMk cId="0" sldId="279"/>
            <ac:grpSpMk id="381" creationId="{00000000-0000-0000-0000-000000000000}"/>
          </ac:grpSpMkLst>
        </pc:grpChg>
        <pc:picChg chg="mod">
          <ac:chgData name="治帆 陳" userId="cc63d4464848d35c" providerId="LiveId" clId="{CF4C9456-37F0-4BFB-B123-A5E3EF01FEC5}" dt="2020-09-06T12:35:03.121" v="104" actId="14826"/>
          <ac:picMkLst>
            <pc:docMk/>
            <pc:sldMk cId="0" sldId="279"/>
            <ac:picMk id="382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35:03.121" v="104" actId="14826"/>
          <ac:picMkLst>
            <pc:docMk/>
            <pc:sldMk cId="0" sldId="279"/>
            <ac:picMk id="383" creationId="{00000000-0000-0000-0000-000000000000}"/>
          </ac:picMkLst>
        </pc:picChg>
      </pc:sldChg>
      <pc:sldChg chg="modSp">
        <pc:chgData name="治帆 陳" userId="cc63d4464848d35c" providerId="LiveId" clId="{CF4C9456-37F0-4BFB-B123-A5E3EF01FEC5}" dt="2020-09-06T12:35:45.525" v="105" actId="14826"/>
        <pc:sldMkLst>
          <pc:docMk/>
          <pc:sldMk cId="0" sldId="280"/>
        </pc:sldMkLst>
        <pc:grpChg chg="mod">
          <ac:chgData name="治帆 陳" userId="cc63d4464848d35c" providerId="LiveId" clId="{CF4C9456-37F0-4BFB-B123-A5E3EF01FEC5}" dt="2020-09-06T12:35:45.525" v="105" actId="14826"/>
          <ac:grpSpMkLst>
            <pc:docMk/>
            <pc:sldMk cId="0" sldId="280"/>
            <ac:grpSpMk id="390" creationId="{00000000-0000-0000-0000-000000000000}"/>
          </ac:grpSpMkLst>
        </pc:grpChg>
        <pc:picChg chg="mod">
          <ac:chgData name="治帆 陳" userId="cc63d4464848d35c" providerId="LiveId" clId="{CF4C9456-37F0-4BFB-B123-A5E3EF01FEC5}" dt="2020-09-06T12:35:45.525" v="105" actId="14826"/>
          <ac:picMkLst>
            <pc:docMk/>
            <pc:sldMk cId="0" sldId="280"/>
            <ac:picMk id="391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35:45.525" v="105" actId="14826"/>
          <ac:picMkLst>
            <pc:docMk/>
            <pc:sldMk cId="0" sldId="280"/>
            <ac:picMk id="392" creationId="{00000000-0000-0000-0000-000000000000}"/>
          </ac:picMkLst>
        </pc:picChg>
      </pc:sldChg>
      <pc:sldChg chg="modSp">
        <pc:chgData name="治帆 陳" userId="cc63d4464848d35c" providerId="LiveId" clId="{CF4C9456-37F0-4BFB-B123-A5E3EF01FEC5}" dt="2020-09-06T12:37:00.022" v="106" actId="14826"/>
        <pc:sldMkLst>
          <pc:docMk/>
          <pc:sldMk cId="0" sldId="281"/>
        </pc:sldMkLst>
        <pc:grpChg chg="mod">
          <ac:chgData name="治帆 陳" userId="cc63d4464848d35c" providerId="LiveId" clId="{CF4C9456-37F0-4BFB-B123-A5E3EF01FEC5}" dt="2020-09-06T12:37:00.022" v="106" actId="14826"/>
          <ac:grpSpMkLst>
            <pc:docMk/>
            <pc:sldMk cId="0" sldId="281"/>
            <ac:grpSpMk id="399" creationId="{00000000-0000-0000-0000-000000000000}"/>
          </ac:grpSpMkLst>
        </pc:grpChg>
        <pc:picChg chg="mod">
          <ac:chgData name="治帆 陳" userId="cc63d4464848d35c" providerId="LiveId" clId="{CF4C9456-37F0-4BFB-B123-A5E3EF01FEC5}" dt="2020-09-06T12:37:00.022" v="106" actId="14826"/>
          <ac:picMkLst>
            <pc:docMk/>
            <pc:sldMk cId="0" sldId="281"/>
            <ac:picMk id="400" creationId="{00000000-0000-0000-0000-000000000000}"/>
          </ac:picMkLst>
        </pc:picChg>
        <pc:picChg chg="mod">
          <ac:chgData name="治帆 陳" userId="cc63d4464848d35c" providerId="LiveId" clId="{CF4C9456-37F0-4BFB-B123-A5E3EF01FEC5}" dt="2020-09-06T12:37:00.022" v="106" actId="14826"/>
          <ac:picMkLst>
            <pc:docMk/>
            <pc:sldMk cId="0" sldId="281"/>
            <ac:picMk id="40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" name="Google Shape;3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385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08" name="Google Shape;2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4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471" name="Google Shape;47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bd34aa6ebd7db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bd34aa6ebd7db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zh-TW" altLang="en-US" sz="1100" dirty="0">
              <a:solidFill>
                <a:srgbClr val="DEC8EE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</p:txBody>
      </p:sp>
      <p:sp>
        <p:nvSpPr>
          <p:cNvPr id="526" name="Google Shape;52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endParaRPr lang="en-US" altLang="zh-TW" dirty="0"/>
          </a:p>
        </p:txBody>
      </p:sp>
      <p:sp>
        <p:nvSpPr>
          <p:cNvPr id="560" name="Google Shape;56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6" name="Google Shape;56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6" name="Google Shape;56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7158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238" name="Google Shape;2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87400" y="1371600"/>
            <a:ext cx="11303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787400" y="4864100"/>
            <a:ext cx="113031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600" cy="2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1pPr>
            <a:lvl2pPr lvl="1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2pPr>
            <a:lvl3pPr lvl="2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3pPr>
            <a:lvl4pPr lvl="3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4pPr>
            <a:lvl5pPr lvl="4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5pPr>
            <a:lvl6pPr lvl="5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6pPr>
            <a:lvl7pPr lvl="6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7pPr>
            <a:lvl8pPr lvl="7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8pPr>
            <a:lvl9pPr lvl="8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1pPr>
            <a:lvl2pPr marL="914400" lvl="1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2pPr>
            <a:lvl3pPr marL="1371600" lvl="2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3pPr>
            <a:lvl4pPr marL="1828800" lvl="3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4pPr>
            <a:lvl5pPr marL="2286000" lvl="4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5pPr>
            <a:lvl6pPr marL="2743200" lvl="5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6pPr>
            <a:lvl7pPr marL="3200400" lvl="6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7pPr>
            <a:lvl8pPr marL="3657600" lvl="7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8pPr>
            <a:lvl9pPr marL="4114800" lvl="8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 rot="5400000">
            <a:off x="6673850" y="294005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 rot="5400000">
            <a:off x="882650" y="158750"/>
            <a:ext cx="822960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1pPr>
            <a:lvl2pPr marL="914400" lvl="1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2pPr>
            <a:lvl3pPr marL="1371600" lvl="2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3pPr>
            <a:lvl4pPr marL="1828800" lvl="3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4pPr>
            <a:lvl5pPr marL="2286000" lvl="4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5pPr>
            <a:lvl6pPr marL="2743200" lvl="5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6pPr>
            <a:lvl7pPr marL="3200400" lvl="6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7pPr>
            <a:lvl8pPr marL="3657600" lvl="7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8pPr>
            <a:lvl9pPr marL="4114800" lvl="8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 rot="5400000">
            <a:off x="3644900" y="-88900"/>
            <a:ext cx="5715000" cy="1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1pPr>
            <a:lvl2pPr marL="914400" lvl="1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2pPr>
            <a:lvl3pPr marL="1371600" lvl="2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3pPr>
            <a:lvl4pPr marL="1828800" lvl="3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4pPr>
            <a:lvl5pPr marL="2286000" lvl="4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5pPr>
            <a:lvl6pPr marL="2743200" lvl="5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6pPr>
            <a:lvl7pPr marL="3200400" lvl="6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7pPr>
            <a:lvl8pPr marL="3657600" lvl="7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8pPr>
            <a:lvl9pPr marL="4114800" lvl="8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7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>
            <a:spLocks noGrp="1"/>
          </p:cNvSpPr>
          <p:nvPr>
            <p:ph type="pic" idx="2"/>
          </p:nvPr>
        </p:nvSpPr>
        <p:spPr>
          <a:xfrm>
            <a:off x="2549525" y="871538"/>
            <a:ext cx="78027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Helvetica Neue Light"/>
              <a:buNone/>
              <a:defRPr sz="3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288"/>
              <a:buFont typeface="Helvetica Neue Light"/>
              <a:buNone/>
              <a:defRPr sz="2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104"/>
              <a:buFont typeface="Helvetica Neue Light"/>
              <a:buNone/>
              <a:defRPr sz="2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None/>
              <a:defRPr sz="2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None/>
              <a:defRPr sz="2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None/>
              <a:defRPr sz="2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None/>
              <a:defRPr sz="2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None/>
              <a:defRPr sz="2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None/>
              <a:defRPr sz="2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7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44"/>
              <a:buFont typeface="Helvetica Neue Light"/>
              <a:buNone/>
              <a:defRPr sz="1400"/>
            </a:lvl1pPr>
            <a:lvl2pPr marL="914400" lvl="1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552"/>
              <a:buFont typeface="Helvetica Neue Light"/>
              <a:buNone/>
              <a:defRPr sz="1200"/>
            </a:lvl2pPr>
            <a:lvl3pPr marL="1371600" lvl="2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60"/>
              <a:buFont typeface="Helvetica Neue Light"/>
              <a:buNone/>
              <a:defRPr sz="1000"/>
            </a:lvl3pPr>
            <a:lvl4pPr marL="1828800" lvl="3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4pPr>
            <a:lvl5pPr marL="2286000" lvl="4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5pPr>
            <a:lvl6pPr marL="2743200" lvl="5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6pPr>
            <a:lvl7pPr marL="3200400" lvl="6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7pPr>
            <a:lvl8pPr marL="3657600" lvl="7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8pPr>
            <a:lvl9pPr marL="4114800" lvl="8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1"/>
          </p:nvPr>
        </p:nvSpPr>
        <p:spPr>
          <a:xfrm>
            <a:off x="5084763" y="388938"/>
            <a:ext cx="7269300" cy="8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22072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Helvetica Neue Light"/>
              <a:buChar char="•"/>
              <a:defRPr sz="3200"/>
            </a:lvl1pPr>
            <a:lvl2pPr marL="914400" lvl="1" indent="-310387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288"/>
              <a:buFont typeface="Helvetica Neue Light"/>
              <a:buChar char="•"/>
              <a:defRPr sz="2800"/>
            </a:lvl2pPr>
            <a:lvl3pPr marL="1371600" lvl="2" indent="-298703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104"/>
              <a:buFont typeface="Helvetica Neue Light"/>
              <a:buChar char="•"/>
              <a:defRPr sz="2400"/>
            </a:lvl3pPr>
            <a:lvl4pPr marL="1828800" lvl="3" indent="-287019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Char char="•"/>
              <a:defRPr sz="2000"/>
            </a:lvl4pPr>
            <a:lvl5pPr marL="2286000" lvl="4" indent="-28702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Char char="•"/>
              <a:defRPr sz="2000"/>
            </a:lvl5pPr>
            <a:lvl6pPr marL="2743200" lvl="5" indent="-28702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Char char="•"/>
              <a:defRPr sz="2000"/>
            </a:lvl6pPr>
            <a:lvl7pPr marL="3200400" lvl="6" indent="-28702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Char char="•"/>
              <a:defRPr sz="2000"/>
            </a:lvl7pPr>
            <a:lvl8pPr marL="3657600" lvl="7" indent="-28702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Char char="•"/>
              <a:defRPr sz="2000"/>
            </a:lvl8pPr>
            <a:lvl9pPr marL="4114800" lvl="8" indent="-28702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00" cy="6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44"/>
              <a:buFont typeface="Helvetica Neue Light"/>
              <a:buNone/>
              <a:defRPr sz="1400"/>
            </a:lvl1pPr>
            <a:lvl2pPr marL="914400" lvl="1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552"/>
              <a:buFont typeface="Helvetica Neue Light"/>
              <a:buNone/>
              <a:defRPr sz="1200"/>
            </a:lvl2pPr>
            <a:lvl3pPr marL="1371600" lvl="2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60"/>
              <a:buFont typeface="Helvetica Neue Light"/>
              <a:buNone/>
              <a:defRPr sz="1000"/>
            </a:lvl3pPr>
            <a:lvl4pPr marL="1828800" lvl="3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4pPr>
            <a:lvl5pPr marL="2286000" lvl="4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5pPr>
            <a:lvl6pPr marL="2743200" lvl="5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6pPr>
            <a:lvl7pPr marL="3200400" lvl="6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7pPr>
            <a:lvl8pPr marL="3657600" lvl="7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8pPr>
            <a:lvl9pPr marL="4114800" lvl="8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14"/>
              <a:buFont typeface="Helvetica Neue Light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104"/>
              <a:buFont typeface="Helvetica Neue Light"/>
              <a:buNone/>
              <a:defRPr sz="2400" b="1"/>
            </a:lvl1pPr>
            <a:lvl2pPr marL="914400" lvl="1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None/>
              <a:defRPr sz="2000" b="1"/>
            </a:lvl2pPr>
            <a:lvl3pPr marL="1371600" lvl="2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None/>
              <a:defRPr sz="1800" b="1"/>
            </a:lvl3pPr>
            <a:lvl4pPr marL="1828800" lvl="3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4pPr>
            <a:lvl5pPr marL="2286000" lvl="4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5pPr>
            <a:lvl6pPr marL="2743200" lvl="5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6pPr>
            <a:lvl7pPr marL="3200400" lvl="6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7pPr>
            <a:lvl8pPr marL="3657600" lvl="7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8pPr>
            <a:lvl9pPr marL="4114800" lvl="8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3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98704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104"/>
              <a:buFont typeface="Helvetica Neue Light"/>
              <a:buChar char="•"/>
              <a:defRPr sz="2400"/>
            </a:lvl1pPr>
            <a:lvl2pPr marL="914400" lvl="1" indent="-287019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Char char="•"/>
              <a:defRPr sz="2000"/>
            </a:lvl2pPr>
            <a:lvl3pPr marL="1371600" lvl="2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3pPr>
            <a:lvl4pPr marL="1828800" lvl="3" indent="-27533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4pPr>
            <a:lvl5pPr marL="2286000" lvl="4" indent="-27533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5pPr>
            <a:lvl6pPr marL="2743200" lvl="5" indent="-27533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6pPr>
            <a:lvl7pPr marL="3200400" lvl="6" indent="-27533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7pPr>
            <a:lvl8pPr marL="3657600" lvl="7" indent="-27533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8pPr>
            <a:lvl9pPr marL="4114800" lvl="8" indent="-27533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104"/>
              <a:buFont typeface="Helvetica Neue Light"/>
              <a:buNone/>
              <a:defRPr sz="2400" b="1"/>
            </a:lvl1pPr>
            <a:lvl2pPr marL="914400" lvl="1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None/>
              <a:defRPr sz="2000" b="1"/>
            </a:lvl2pPr>
            <a:lvl3pPr marL="1371600" lvl="2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None/>
              <a:defRPr sz="1800" b="1"/>
            </a:lvl3pPr>
            <a:lvl4pPr marL="1828800" lvl="3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4pPr>
            <a:lvl5pPr marL="2286000" lvl="4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5pPr>
            <a:lvl6pPr marL="2743200" lvl="5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6pPr>
            <a:lvl7pPr marL="3200400" lvl="6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7pPr>
            <a:lvl8pPr marL="3657600" lvl="7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8pPr>
            <a:lvl9pPr marL="4114800" lvl="8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98704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104"/>
              <a:buFont typeface="Helvetica Neue Light"/>
              <a:buChar char="•"/>
              <a:defRPr sz="2400"/>
            </a:lvl1pPr>
            <a:lvl2pPr marL="914400" lvl="1" indent="-287019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Char char="•"/>
              <a:defRPr sz="2000"/>
            </a:lvl2pPr>
            <a:lvl3pPr marL="1371600" lvl="2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3pPr>
            <a:lvl4pPr marL="1828800" lvl="3" indent="-27533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4pPr>
            <a:lvl5pPr marL="2286000" lvl="4" indent="-27533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5pPr>
            <a:lvl6pPr marL="2743200" lvl="5" indent="-27533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6pPr>
            <a:lvl7pPr marL="3200400" lvl="6" indent="-27533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7pPr>
            <a:lvl8pPr marL="3657600" lvl="7" indent="-27533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8pPr>
            <a:lvl9pPr marL="4114800" lvl="8" indent="-275335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5638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1038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288"/>
              <a:buFont typeface="Helvetica Neue Light"/>
              <a:buChar char="•"/>
              <a:defRPr sz="2800"/>
            </a:lvl1pPr>
            <a:lvl2pPr marL="914400" lvl="1" indent="-298704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104"/>
              <a:buFont typeface="Helvetica Neue Light"/>
              <a:buChar char="•"/>
              <a:defRPr sz="2400"/>
            </a:lvl2pPr>
            <a:lvl3pPr marL="1371600" lvl="2" indent="-287019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Char char="•"/>
              <a:defRPr sz="2000"/>
            </a:lvl3pPr>
            <a:lvl4pPr marL="1828800" lvl="3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4pPr>
            <a:lvl5pPr marL="2286000" lvl="4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5pPr>
            <a:lvl6pPr marL="2743200" lvl="5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6pPr>
            <a:lvl7pPr marL="3200400" lvl="6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7pPr>
            <a:lvl8pPr marL="3657600" lvl="7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8pPr>
            <a:lvl9pPr marL="4114800" lvl="8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2"/>
          </p:nvPr>
        </p:nvSpPr>
        <p:spPr>
          <a:xfrm>
            <a:off x="6578600" y="2768600"/>
            <a:ext cx="5638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1038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288"/>
              <a:buFont typeface="Helvetica Neue Light"/>
              <a:buChar char="•"/>
              <a:defRPr sz="2800"/>
            </a:lvl1pPr>
            <a:lvl2pPr marL="914400" lvl="1" indent="-298704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104"/>
              <a:buFont typeface="Helvetica Neue Light"/>
              <a:buChar char="•"/>
              <a:defRPr sz="2400"/>
            </a:lvl2pPr>
            <a:lvl3pPr marL="1371600" lvl="2" indent="-287019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Char char="•"/>
              <a:defRPr sz="2000"/>
            </a:lvl3pPr>
            <a:lvl4pPr marL="1828800" lvl="3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4pPr>
            <a:lvl5pPr marL="2286000" lvl="4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5pPr>
            <a:lvl6pPr marL="2743200" lvl="5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6pPr>
            <a:lvl7pPr marL="3200400" lvl="6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7pPr>
            <a:lvl8pPr marL="3657600" lvl="7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8pPr>
            <a:lvl9pPr marL="4114800" lvl="8" indent="-281178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87400" y="1371600"/>
            <a:ext cx="11303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 rot="5400000">
            <a:off x="4933900" y="717500"/>
            <a:ext cx="3009900" cy="113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027113" y="6267450"/>
            <a:ext cx="11053800" cy="1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1027113" y="4133850"/>
            <a:ext cx="11053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920"/>
              <a:buFont typeface="Helvetica Neue Light"/>
              <a:buNone/>
              <a:defRPr sz="2000"/>
            </a:lvl1pPr>
            <a:lvl2pPr marL="914400" lvl="1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828"/>
              <a:buFont typeface="Helvetica Neue Light"/>
              <a:buNone/>
              <a:defRPr sz="1800"/>
            </a:lvl2pPr>
            <a:lvl3pPr marL="1371600" lvl="2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736"/>
              <a:buFont typeface="Helvetica Neue Light"/>
              <a:buNone/>
              <a:defRPr sz="1600"/>
            </a:lvl3pPr>
            <a:lvl4pPr marL="1828800" lvl="3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44"/>
              <a:buFont typeface="Helvetica Neue Light"/>
              <a:buNone/>
              <a:defRPr sz="1400"/>
            </a:lvl4pPr>
            <a:lvl5pPr marL="2286000" lvl="4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44"/>
              <a:buFont typeface="Helvetica Neue Light"/>
              <a:buNone/>
              <a:defRPr sz="1400"/>
            </a:lvl5pPr>
            <a:lvl6pPr marL="2743200" lvl="5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44"/>
              <a:buFont typeface="Helvetica Neue Light"/>
              <a:buNone/>
              <a:defRPr sz="1400"/>
            </a:lvl6pPr>
            <a:lvl7pPr marL="3200400" lvl="6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44"/>
              <a:buFont typeface="Helvetica Neue Light"/>
              <a:buNone/>
              <a:defRPr sz="1400"/>
            </a:lvl7pPr>
            <a:lvl8pPr marL="3657600" lvl="7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44"/>
              <a:buFont typeface="Helvetica Neue Light"/>
              <a:buNone/>
              <a:defRPr sz="1400"/>
            </a:lvl8pPr>
            <a:lvl9pPr marL="4114800" lvl="8" indent="-22860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44"/>
              <a:buFont typeface="Helvetica Neue Light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600" cy="2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None/>
              <a:defRPr/>
            </a:lvl1pPr>
            <a:lvl2pPr lvl="1" algn="ctr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None/>
              <a:defRPr/>
            </a:lvl2pPr>
            <a:lvl3pPr lvl="2" algn="ctr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None/>
              <a:defRPr/>
            </a:lvl3pPr>
            <a:lvl4pPr lvl="3" algn="ctr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None/>
              <a:defRPr/>
            </a:lvl4pPr>
            <a:lvl5pPr lvl="4" algn="ctr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None/>
              <a:defRPr/>
            </a:lvl5pPr>
            <a:lvl6pPr lvl="5" algn="ctr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None/>
              <a:defRPr/>
            </a:lvl6pPr>
            <a:lvl7pPr lvl="6" algn="ctr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None/>
              <a:defRPr/>
            </a:lvl7pPr>
            <a:lvl8pPr lvl="7" algn="ctr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None/>
              <a:defRPr/>
            </a:lvl8pPr>
            <a:lvl9pPr lvl="8" algn="ctr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 rot="5400000">
            <a:off x="9404300" y="6762800"/>
            <a:ext cx="276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1"/>
          </p:nvPr>
        </p:nvSpPr>
        <p:spPr>
          <a:xfrm rot="5400000">
            <a:off x="3613100" y="3981500"/>
            <a:ext cx="276870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5721350" y="3079750"/>
            <a:ext cx="1562100" cy="1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7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>
            <a:spLocks noGrp="1"/>
          </p:cNvSpPr>
          <p:nvPr>
            <p:ph type="pic" idx="2"/>
          </p:nvPr>
        </p:nvSpPr>
        <p:spPr>
          <a:xfrm>
            <a:off x="2549525" y="871538"/>
            <a:ext cx="78027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7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200"/>
              <a:buFont typeface="Helvetica Neue Light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000"/>
              <a:buFont typeface="Helvetica Neue Light"/>
              <a:buNone/>
              <a:defRPr sz="10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1"/>
          </p:nvPr>
        </p:nvSpPr>
        <p:spPr>
          <a:xfrm>
            <a:off x="5084763" y="388938"/>
            <a:ext cx="7269300" cy="8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00" cy="6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200"/>
              <a:buFont typeface="Helvetica Neue Light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000"/>
              <a:buFont typeface="Helvetica Neue Light"/>
              <a:buNone/>
              <a:defRPr sz="10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400"/>
              <a:buFont typeface="Helvetica Neue Light"/>
              <a:buNone/>
              <a:defRPr sz="2400" b="1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3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400"/>
              <a:buFont typeface="Helvetica Neue Light"/>
              <a:buNone/>
              <a:defRPr sz="2400" b="1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7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>
            <a:spLocks noGrp="1"/>
          </p:cNvSpPr>
          <p:nvPr>
            <p:ph type="pic" idx="2"/>
          </p:nvPr>
        </p:nvSpPr>
        <p:spPr>
          <a:xfrm>
            <a:off x="2549525" y="871538"/>
            <a:ext cx="78027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7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200"/>
              <a:buFont typeface="Helvetica Neue Light"/>
              <a:buNone/>
              <a:defRPr sz="12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000"/>
              <a:buFont typeface="Helvetica Neue Light"/>
              <a:buNone/>
              <a:defRPr sz="10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4"/>
          <p:cNvSpPr txBox="1"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body" idx="1"/>
          </p:nvPr>
        </p:nvSpPr>
        <p:spPr>
          <a:xfrm>
            <a:off x="787400" y="8013700"/>
            <a:ext cx="56388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2"/>
          </p:nvPr>
        </p:nvSpPr>
        <p:spPr>
          <a:xfrm>
            <a:off x="6578600" y="8013700"/>
            <a:ext cx="56388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>
            <a:spLocks noGrp="1"/>
          </p:cNvSpPr>
          <p:nvPr>
            <p:ph type="title"/>
          </p:nvPr>
        </p:nvSpPr>
        <p:spPr>
          <a:xfrm>
            <a:off x="1027113" y="6267450"/>
            <a:ext cx="11053800" cy="1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body" idx="1"/>
          </p:nvPr>
        </p:nvSpPr>
        <p:spPr>
          <a:xfrm>
            <a:off x="1027113" y="4133850"/>
            <a:ext cx="11053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800"/>
              <a:buFont typeface="Helvetica Neue Light"/>
              <a:buNone/>
              <a:defRPr sz="18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600" cy="2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>
            <a:spLocks noGrp="1"/>
          </p:cNvSpPr>
          <p:nvPr>
            <p:ph type="title"/>
          </p:nvPr>
        </p:nvSpPr>
        <p:spPr>
          <a:xfrm rot="5400000">
            <a:off x="2036750" y="3992650"/>
            <a:ext cx="6502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body" idx="1"/>
          </p:nvPr>
        </p:nvSpPr>
        <p:spPr>
          <a:xfrm rot="5400000">
            <a:off x="-611275" y="2782900"/>
            <a:ext cx="6502500" cy="3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"/>
          <p:cNvSpPr txBox="1">
            <a:spLocks noGrp="1"/>
          </p:cNvSpPr>
          <p:nvPr>
            <p:ph type="title"/>
          </p:nvPr>
        </p:nvSpPr>
        <p:spPr>
          <a:xfrm>
            <a:off x="787400" y="1384300"/>
            <a:ext cx="51435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body" idx="1"/>
          </p:nvPr>
        </p:nvSpPr>
        <p:spPr>
          <a:xfrm rot="5400000">
            <a:off x="1854200" y="3810000"/>
            <a:ext cx="3009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7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0"/>
          <p:cNvSpPr>
            <a:spLocks noGrp="1"/>
          </p:cNvSpPr>
          <p:nvPr>
            <p:ph type="pic" idx="2"/>
          </p:nvPr>
        </p:nvSpPr>
        <p:spPr>
          <a:xfrm>
            <a:off x="2549525" y="871538"/>
            <a:ext cx="78027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7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200"/>
              <a:buFont typeface="Helvetica Neue Light"/>
              <a:buNone/>
              <a:defRPr sz="12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000"/>
              <a:buFont typeface="Helvetica Neue Light"/>
              <a:buNone/>
              <a:defRPr sz="10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1"/>
          <p:cNvSpPr txBox="1">
            <a:spLocks noGrp="1"/>
          </p:cNvSpPr>
          <p:nvPr>
            <p:ph type="body" idx="1"/>
          </p:nvPr>
        </p:nvSpPr>
        <p:spPr>
          <a:xfrm>
            <a:off x="5084763" y="388938"/>
            <a:ext cx="7269300" cy="8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00" cy="6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200"/>
              <a:buFont typeface="Helvetica Neue Light"/>
              <a:buNone/>
              <a:defRPr sz="12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000"/>
              <a:buFont typeface="Helvetica Neue Light"/>
              <a:buNone/>
              <a:defRPr sz="10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3"/>
          <p:cNvSpPr txBox="1">
            <a:spLocks noGrp="1"/>
          </p:cNvSpPr>
          <p:nvPr>
            <p:ph type="title"/>
          </p:nvPr>
        </p:nvSpPr>
        <p:spPr>
          <a:xfrm>
            <a:off x="787400" y="1384300"/>
            <a:ext cx="51435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4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4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400"/>
              <a:buFont typeface="Helvetica Neue Light"/>
              <a:buNone/>
              <a:defRPr sz="2400" b="1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3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400"/>
              <a:buFont typeface="Helvetica Neue Light"/>
              <a:buNone/>
              <a:defRPr sz="2400" b="1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44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5084763" y="388938"/>
            <a:ext cx="7269300" cy="8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00" cy="6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200"/>
              <a:buFont typeface="Helvetica Neue Light"/>
              <a:buNone/>
              <a:defRPr sz="12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000"/>
              <a:buFont typeface="Helvetica Neue Light"/>
              <a:buNone/>
              <a:defRPr sz="10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900"/>
              <a:buFont typeface="Helvetica Neue Light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5"/>
          <p:cNvSpPr txBox="1">
            <a:spLocks noGrp="1"/>
          </p:cNvSpPr>
          <p:nvPr>
            <p:ph type="title"/>
          </p:nvPr>
        </p:nvSpPr>
        <p:spPr>
          <a:xfrm>
            <a:off x="787400" y="1384300"/>
            <a:ext cx="51435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5"/>
          <p:cNvSpPr txBox="1">
            <a:spLocks noGrp="1"/>
          </p:cNvSpPr>
          <p:nvPr>
            <p:ph type="body" idx="1"/>
          </p:nvPr>
        </p:nvSpPr>
        <p:spPr>
          <a:xfrm>
            <a:off x="787400" y="4876800"/>
            <a:ext cx="24954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45"/>
          <p:cNvSpPr txBox="1">
            <a:spLocks noGrp="1"/>
          </p:cNvSpPr>
          <p:nvPr>
            <p:ph type="body" idx="2"/>
          </p:nvPr>
        </p:nvSpPr>
        <p:spPr>
          <a:xfrm>
            <a:off x="3435350" y="4876800"/>
            <a:ext cx="24954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6"/>
          <p:cNvSpPr txBox="1">
            <a:spLocks noGrp="1"/>
          </p:cNvSpPr>
          <p:nvPr>
            <p:ph type="title"/>
          </p:nvPr>
        </p:nvSpPr>
        <p:spPr>
          <a:xfrm>
            <a:off x="1027113" y="6267450"/>
            <a:ext cx="11053800" cy="1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6"/>
          <p:cNvSpPr txBox="1">
            <a:spLocks noGrp="1"/>
          </p:cNvSpPr>
          <p:nvPr>
            <p:ph type="body" idx="1"/>
          </p:nvPr>
        </p:nvSpPr>
        <p:spPr>
          <a:xfrm>
            <a:off x="1027113" y="4133850"/>
            <a:ext cx="11053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800"/>
              <a:buFont typeface="Helvetica Neue Light"/>
              <a:buNone/>
              <a:defRPr sz="18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>
            <a:spLocks noGrp="1"/>
          </p:cNvSpPr>
          <p:nvPr>
            <p:ph type="title"/>
          </p:nvPr>
        </p:nvSpPr>
        <p:spPr>
          <a:xfrm>
            <a:off x="787400" y="1384300"/>
            <a:ext cx="51435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7"/>
          <p:cNvSpPr txBox="1">
            <a:spLocks noGrp="1"/>
          </p:cNvSpPr>
          <p:nvPr>
            <p:ph type="body" idx="1"/>
          </p:nvPr>
        </p:nvSpPr>
        <p:spPr>
          <a:xfrm>
            <a:off x="787400" y="4876800"/>
            <a:ext cx="51435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8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8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600" cy="2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1pPr>
            <a:lvl2pPr lvl="1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2pPr>
            <a:lvl3pPr lvl="2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3pPr>
            <a:lvl4pPr lvl="3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4pPr>
            <a:lvl5pPr lvl="4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5pPr>
            <a:lvl6pPr lvl="5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6pPr>
            <a:lvl7pPr lvl="6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7pPr>
            <a:lvl8pPr lvl="7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8pPr>
            <a:lvl9pPr lvl="8" algn="ctr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787400" y="1371600"/>
            <a:ext cx="11303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400"/>
              <a:buFont typeface="Helvetica Neue Light"/>
              <a:buNone/>
              <a:defRPr sz="2400" b="1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3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400"/>
              <a:buFont typeface="Helvetica Neue Light"/>
              <a:buNone/>
              <a:defRPr sz="2400" b="1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87400" y="1371600"/>
            <a:ext cx="11303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787400" y="4864100"/>
            <a:ext cx="55752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6515100" y="4864100"/>
            <a:ext cx="55752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1027113" y="6267450"/>
            <a:ext cx="11053800" cy="1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1027113" y="4133850"/>
            <a:ext cx="11053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2000"/>
              <a:buFont typeface="Helvetica Neue Light"/>
              <a:buNone/>
              <a:defRPr sz="20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800"/>
              <a:buFont typeface="Helvetica Neue Light"/>
              <a:buNone/>
              <a:defRPr sz="18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600"/>
              <a:buFont typeface="Helvetica Neue Light"/>
              <a:buNone/>
              <a:defRPr sz="16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8pPr>
            <a:lvl9pPr marL="4114800" lvl="8" indent="-228600" algn="l" rtl="0"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1400"/>
              <a:buFont typeface="Helvetica Neue Light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7400" y="1371600"/>
            <a:ext cx="11303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7400" y="4864100"/>
            <a:ext cx="113031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33375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3375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3375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3375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375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3375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3375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3375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33756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7"/>
          <p:cNvSpPr txBox="1">
            <a:spLocks noGrp="1"/>
          </p:cNvSpPr>
          <p:nvPr>
            <p:ph type="title"/>
          </p:nvPr>
        </p:nvSpPr>
        <p:spPr>
          <a:xfrm>
            <a:off x="787400" y="1384300"/>
            <a:ext cx="51435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body" idx="1"/>
          </p:nvPr>
        </p:nvSpPr>
        <p:spPr>
          <a:xfrm>
            <a:off x="787400" y="4876800"/>
            <a:ext cx="51435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papa.indstate.edu/docs/common_commands.html" TargetMode="External"/><Relationship Id="rId3" Type="http://schemas.openxmlformats.org/officeDocument/2006/relationships/hyperlink" Target="http://en.wikipedia.org/wiki/Shell_script" TargetMode="External"/><Relationship Id="rId7" Type="http://schemas.openxmlformats.org/officeDocument/2006/relationships/hyperlink" Target="http://www.freeos.com/guides/lsst/index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tldp.org/HOWTO/Bash-Prog-Intro-HOWTO.html" TargetMode="External"/><Relationship Id="rId5" Type="http://schemas.openxmlformats.org/officeDocument/2006/relationships/hyperlink" Target="http://vim.wikia.com/wiki/New_to_Vim" TargetMode="External"/><Relationship Id="rId4" Type="http://schemas.openxmlformats.org/officeDocument/2006/relationships/hyperlink" Target="http://en.wikipedia.org/wiki/Advanced_Packaging_Too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1"/>
          <p:cNvSpPr txBox="1">
            <a:spLocks noGrp="1"/>
          </p:cNvSpPr>
          <p:nvPr>
            <p:ph type="title"/>
          </p:nvPr>
        </p:nvSpPr>
        <p:spPr>
          <a:xfrm>
            <a:off x="787400" y="1371600"/>
            <a:ext cx="11303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5000"/>
              <a:buFont typeface="Helvetica Neue"/>
              <a:buNone/>
            </a:pPr>
            <a:r>
              <a:rPr lang="en-US" sz="5000" b="1" i="0" u="none">
                <a:solidFill>
                  <a:srgbClr val="B3B3B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 2</a:t>
            </a:r>
            <a:br>
              <a:rPr lang="en-US" sz="5000" b="1" i="0" u="none">
                <a:solidFill>
                  <a:srgbClr val="B3B3B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00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Shell Script</a:t>
            </a:r>
            <a:endParaRPr/>
          </a:p>
        </p:txBody>
      </p:sp>
      <p:sp>
        <p:nvSpPr>
          <p:cNvPr id="205" name="Google Shape;205;p61"/>
          <p:cNvSpPr txBox="1">
            <a:spLocks noGrp="1"/>
          </p:cNvSpPr>
          <p:nvPr>
            <p:ph type="body" idx="1"/>
          </p:nvPr>
        </p:nvSpPr>
        <p:spPr>
          <a:xfrm>
            <a:off x="787400" y="4864100"/>
            <a:ext cx="113031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200"/>
              <a:buFont typeface="Helvetica Neue Light"/>
              <a:buNone/>
            </a:pPr>
            <a:r>
              <a:rPr lang="en-US" sz="42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NCHU OSLAB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2E5A6"/>
              </a:buClr>
              <a:buSzPts val="2500"/>
              <a:buFont typeface="Helvetica Neue Light"/>
              <a:buNone/>
            </a:pPr>
            <a:r>
              <a:rPr lang="en-US" altLang="zh-TW" sz="2500" b="0" i="0" u="none" dirty="0">
                <a:solidFill>
                  <a:srgbClr val="C2E5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</a:t>
            </a:r>
            <a:r>
              <a:rPr lang="zh-TW" altLang="en-US" sz="2500" b="0" i="0" u="none" dirty="0">
                <a:solidFill>
                  <a:srgbClr val="C2E5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altLang="zh-TW" sz="2500" b="0" i="0" u="none" dirty="0">
                <a:solidFill>
                  <a:srgbClr val="C2E5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lang="zh-TW" altLang="en-US" sz="2500" b="0" i="0" u="none" dirty="0">
                <a:solidFill>
                  <a:srgbClr val="C2E5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altLang="zh-TW" sz="2500" b="0" i="0" u="none" dirty="0">
                <a:solidFill>
                  <a:srgbClr val="C2E5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Yung-Tung Chou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71"/>
          <p:cNvPicPr preferRelativeResize="0"/>
          <p:nvPr/>
        </p:nvPicPr>
        <p:blipFill>
          <a:blip r:embed="rId3"/>
          <a:srcRect/>
          <a:stretch/>
        </p:blipFill>
        <p:spPr>
          <a:xfrm>
            <a:off x="1247700" y="368300"/>
            <a:ext cx="10510986" cy="7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1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3. Review and Confirm</a:t>
            </a:r>
            <a:endParaRPr/>
          </a:p>
        </p:txBody>
      </p:sp>
      <p:sp>
        <p:nvSpPr>
          <p:cNvPr id="275" name="Google Shape;275;p71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Review the summary and type “</a:t>
            </a:r>
            <a:r>
              <a:rPr lang="en-US" sz="3000" b="0" i="0" u="none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="0" i="0" u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to continue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72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281" name="Google Shape;281;p72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72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489" y="0"/>
              <a:ext cx="7006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p72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4. Create a file named helloworld</a:t>
            </a:r>
            <a:endParaRPr/>
          </a:p>
        </p:txBody>
      </p:sp>
      <p:sp>
        <p:nvSpPr>
          <p:cNvPr id="284" name="Google Shape;284;p72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 “</a:t>
            </a:r>
            <a:r>
              <a:rPr lang="en-US" sz="3000" b="0" i="0" u="none" dirty="0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vim </a:t>
            </a:r>
            <a:r>
              <a:rPr lang="en-US" sz="3000" b="0" i="0" u="none" dirty="0" err="1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helloworld</a:t>
            </a: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to create a file named </a:t>
            </a:r>
            <a:r>
              <a:rPr lang="en-US" sz="3000" b="0" i="0" u="none" dirty="0" err="1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helloworld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3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290" name="Google Shape;290;p73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73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18" y="0"/>
              <a:ext cx="6949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73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5. Enter Insert Mode</a:t>
            </a:r>
            <a:endParaRPr/>
          </a:p>
        </p:txBody>
      </p:sp>
      <p:sp>
        <p:nvSpPr>
          <p:cNvPr id="293" name="Google Shape;293;p73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need to enter insert mode by pressing “</a:t>
            </a:r>
            <a:r>
              <a:rPr lang="en-US" sz="3000" b="0" i="0" u="none" dirty="0" err="1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before typing something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74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299" name="Google Shape;299;p74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74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15" y="0"/>
              <a:ext cx="6954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74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6. Type something</a:t>
            </a:r>
            <a:endParaRPr/>
          </a:p>
        </p:txBody>
      </p:sp>
      <p:sp>
        <p:nvSpPr>
          <p:cNvPr id="302" name="Google Shape;302;p74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Notice the “-- INSERT --” on bottom left and you can type something now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75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308" name="Google Shape;308;p75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75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06" y="0"/>
              <a:ext cx="6971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75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7. Return to Normal Mode</a:t>
            </a:r>
            <a:endParaRPr dirty="0"/>
          </a:p>
        </p:txBody>
      </p:sp>
      <p:sp>
        <p:nvSpPr>
          <p:cNvPr id="311" name="Google Shape;311;p75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Press “Ese” to return to normal mode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76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317" name="Google Shape;317;p76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76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25" y="0"/>
              <a:ext cx="6935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Google Shape;319;p76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8. Save the File</a:t>
            </a:r>
            <a:endParaRPr dirty="0"/>
          </a:p>
        </p:txBody>
      </p:sp>
      <p:sp>
        <p:nvSpPr>
          <p:cNvPr id="320" name="Google Shape;320;p76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 “</a:t>
            </a:r>
            <a:r>
              <a:rPr lang="en-US" sz="3000" b="0" i="0" u="none" dirty="0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:w</a:t>
            </a: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in normal mode to save your file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006599" y="7810500"/>
            <a:ext cx="4025901" cy="647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77"/>
          <p:cNvGrpSpPr/>
          <p:nvPr/>
        </p:nvGrpSpPr>
        <p:grpSpPr>
          <a:xfrm>
            <a:off x="384288" y="545123"/>
            <a:ext cx="11524560" cy="7789835"/>
            <a:chOff x="128" y="0"/>
            <a:chExt cx="7729" cy="5152"/>
          </a:xfrm>
        </p:grpSpPr>
        <p:pic>
          <p:nvPicPr>
            <p:cNvPr id="326" name="Google Shape;326;p77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77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28" y="0"/>
              <a:ext cx="6929" cy="51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Google Shape;328;p77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9. Quit Vim</a:t>
            </a:r>
            <a:endParaRPr dirty="0"/>
          </a:p>
        </p:txBody>
      </p:sp>
      <p:sp>
        <p:nvSpPr>
          <p:cNvPr id="329" name="Google Shape;329;p77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 “</a:t>
            </a:r>
            <a:r>
              <a:rPr lang="en-US" sz="3000" b="0" i="0" u="none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:q</a:t>
            </a:r>
            <a:r>
              <a:rPr lang="en-US" sz="3000" b="0" i="0" u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in normal mode to quit Vim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999064"/>
            <a:ext cx="10033000" cy="7128933"/>
          </a:xfrm>
        </p:spPr>
        <p:txBody>
          <a:bodyPr anchor="t"/>
          <a:lstStyle/>
          <a:p>
            <a:pPr lvl="0"/>
            <a:r>
              <a:rPr lang="en-US" altLang="zh-TW" sz="5400" dirty="0"/>
              <a:t>Note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br>
              <a:rPr lang="en-US" altLang="zh-TW" sz="5400" dirty="0"/>
            </a:br>
            <a:br>
              <a:rPr lang="en-US" altLang="zh-TW" sz="5400" dirty="0"/>
            </a:br>
            <a:r>
              <a:rPr lang="en-US" altLang="zh-TW" sz="5400" dirty="0"/>
              <a:t>1) Shell open : </a:t>
            </a:r>
            <a:r>
              <a:rPr lang="en-US" altLang="zh-TW" sz="5400" dirty="0">
                <a:solidFill>
                  <a:srgbClr val="FFFCAB"/>
                </a:solidFill>
                <a:ea typeface="Arial"/>
                <a:cs typeface="Arial"/>
                <a:sym typeface="Arial"/>
              </a:rPr>
              <a:t>ctrl + alt + t</a:t>
            </a:r>
            <a:br>
              <a:rPr lang="en-US" altLang="zh-TW" sz="5400" dirty="0"/>
            </a:br>
            <a:r>
              <a:rPr lang="en-US" altLang="zh-TW" sz="5400" dirty="0"/>
              <a:t>2) vim open : </a:t>
            </a:r>
            <a:r>
              <a:rPr lang="en-US" altLang="zh-TW" sz="5400" dirty="0">
                <a:solidFill>
                  <a:srgbClr val="FFFCAB"/>
                </a:solidFill>
              </a:rPr>
              <a:t>vim helloworld.sh</a:t>
            </a:r>
            <a:br>
              <a:rPr lang="en-US" altLang="zh-TW" sz="5400" dirty="0"/>
            </a:br>
            <a:r>
              <a:rPr lang="en-US" altLang="zh-TW" sz="5400" dirty="0"/>
              <a:t>3) before typing : </a:t>
            </a:r>
            <a:r>
              <a:rPr lang="en-US" altLang="zh-TW" sz="5400" dirty="0">
                <a:solidFill>
                  <a:srgbClr val="FFFCAB"/>
                </a:solidFill>
              </a:rPr>
              <a:t>i</a:t>
            </a:r>
            <a:br>
              <a:rPr lang="en-US" altLang="zh-TW" sz="5400" dirty="0">
                <a:solidFill>
                  <a:srgbClr val="FFFCAB"/>
                </a:solidFill>
              </a:rPr>
            </a:br>
            <a:r>
              <a:rPr lang="en-US" altLang="zh-TW" sz="5400" dirty="0">
                <a:solidFill>
                  <a:schemeClr val="bg1"/>
                </a:solidFill>
              </a:rPr>
              <a:t>4)</a:t>
            </a:r>
            <a:r>
              <a:rPr lang="en-US" altLang="zh-TW" sz="5400" dirty="0"/>
              <a:t> Exit :</a:t>
            </a:r>
            <a:r>
              <a:rPr lang="en-US" altLang="zh-TW" sz="5400" dirty="0">
                <a:solidFill>
                  <a:srgbClr val="FFFCAB"/>
                </a:solidFill>
              </a:rPr>
              <a:t> Esc</a:t>
            </a:r>
            <a:br>
              <a:rPr lang="en-US" altLang="zh-TW" sz="5400" dirty="0">
                <a:solidFill>
                  <a:schemeClr val="bg1"/>
                </a:solidFill>
              </a:rPr>
            </a:br>
            <a:r>
              <a:rPr lang="en-US" altLang="zh-TW" sz="5400" dirty="0">
                <a:solidFill>
                  <a:schemeClr val="bg1"/>
                </a:solidFill>
              </a:rPr>
              <a:t>5)</a:t>
            </a:r>
            <a:r>
              <a:rPr lang="en-US" altLang="zh-TW" sz="5400" dirty="0"/>
              <a:t> Save the File : </a:t>
            </a:r>
            <a:r>
              <a:rPr lang="en-US" altLang="zh-TW" sz="5400" dirty="0">
                <a:solidFill>
                  <a:srgbClr val="FFFCAB"/>
                </a:solidFill>
              </a:rPr>
              <a:t>:w</a:t>
            </a:r>
            <a:br>
              <a:rPr lang="en-US" altLang="zh-TW" sz="5400" dirty="0">
                <a:solidFill>
                  <a:schemeClr val="bg1"/>
                </a:solidFill>
              </a:rPr>
            </a:br>
            <a:r>
              <a:rPr lang="en-US" altLang="zh-TW" sz="5400" dirty="0">
                <a:solidFill>
                  <a:schemeClr val="bg1"/>
                </a:solidFill>
              </a:rPr>
              <a:t>6)</a:t>
            </a:r>
            <a:r>
              <a:rPr lang="en-US" altLang="zh-TW" sz="5400" dirty="0"/>
              <a:t> Quit Vim : </a:t>
            </a:r>
            <a:r>
              <a:rPr lang="en-US" altLang="zh-TW" sz="5400" dirty="0">
                <a:solidFill>
                  <a:srgbClr val="FFFCAB"/>
                </a:solidFill>
              </a:rPr>
              <a:t>:q</a:t>
            </a:r>
            <a:r>
              <a:rPr lang="en-US" altLang="zh-TW" sz="5400" dirty="0"/>
              <a:t> + </a:t>
            </a:r>
            <a:r>
              <a:rPr lang="en-US" altLang="zh-TW" sz="5400" dirty="0">
                <a:solidFill>
                  <a:srgbClr val="FFFCAB"/>
                </a:solidFill>
              </a:rPr>
              <a:t>Enter</a:t>
            </a:r>
            <a:br>
              <a:rPr lang="en-US" altLang="zh-TW" sz="5400" dirty="0">
                <a:solidFill>
                  <a:srgbClr val="FFFCAB"/>
                </a:solidFill>
              </a:rPr>
            </a:b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67615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8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 dirty="0"/>
          </a:p>
        </p:txBody>
      </p:sp>
      <p:sp>
        <p:nvSpPr>
          <p:cNvPr id="335" name="Google Shape;335;p78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is a free software Unix shell written for the GNU Project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is the default shell on most systems built on top of the Linux kernel as well as on Mac OS X and Darwin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still can do the same thing by other programming languages like Perl, Python, </a:t>
            </a:r>
            <a:r>
              <a:rPr lang="en-US" sz="4000" b="0" i="0" u="none" dirty="0" err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etc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9"/>
          <p:cNvSpPr txBox="1">
            <a:spLocks noGrp="1"/>
          </p:cNvSpPr>
          <p:nvPr>
            <p:ph type="title"/>
          </p:nvPr>
        </p:nvSpPr>
        <p:spPr>
          <a:xfrm>
            <a:off x="787400" y="2413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341" name="Google Shape;341;p79"/>
          <p:cNvSpPr txBox="1">
            <a:spLocks noGrp="1"/>
          </p:cNvSpPr>
          <p:nvPr>
            <p:ph type="body" idx="1"/>
          </p:nvPr>
        </p:nvSpPr>
        <p:spPr>
          <a:xfrm>
            <a:off x="787400" y="4864100"/>
            <a:ext cx="113031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000"/>
              <a:buFont typeface="Helvetica Neue Light"/>
              <a:buNone/>
            </a:pPr>
            <a:r>
              <a:rPr lang="en-US" sz="4000" b="0" i="0" u="none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simplest Hello World example</a:t>
            </a:r>
            <a:endParaRPr/>
          </a:p>
        </p:txBody>
      </p:sp>
      <p:sp>
        <p:nvSpPr>
          <p:cNvPr id="342" name="Google Shape;342;p79"/>
          <p:cNvSpPr txBox="1"/>
          <p:nvPr/>
        </p:nvSpPr>
        <p:spPr>
          <a:xfrm>
            <a:off x="787400" y="3213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Hello World!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2"/>
          <p:cNvSpPr txBox="1">
            <a:spLocks noGrp="1"/>
          </p:cNvSpPr>
          <p:nvPr>
            <p:ph type="title"/>
          </p:nvPr>
        </p:nvSpPr>
        <p:spPr>
          <a:xfrm>
            <a:off x="787400" y="1371600"/>
            <a:ext cx="11303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Outline</a:t>
            </a:r>
            <a:endParaRPr/>
          </a:p>
        </p:txBody>
      </p:sp>
      <p:sp>
        <p:nvSpPr>
          <p:cNvPr id="211" name="Google Shape;211;p62"/>
          <p:cNvSpPr txBox="1">
            <a:spLocks noGrp="1"/>
          </p:cNvSpPr>
          <p:nvPr>
            <p:ph type="body" idx="1"/>
          </p:nvPr>
        </p:nvSpPr>
        <p:spPr>
          <a:xfrm>
            <a:off x="787400" y="4864100"/>
            <a:ext cx="113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5000"/>
              <a:buFont typeface="Helvetica Neue Light"/>
              <a:buNone/>
            </a:pPr>
            <a:r>
              <a:rPr lang="en-US" sz="5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5000"/>
              <a:buFont typeface="Helvetica Neue Light"/>
              <a:buNone/>
            </a:pPr>
            <a:r>
              <a:rPr lang="en-US" sz="5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 Basics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5000"/>
              <a:buFont typeface="Helvetica Neue Light"/>
              <a:buNone/>
            </a:pPr>
            <a:r>
              <a:rPr lang="en-US" sz="5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2B0FF"/>
              </a:buClr>
              <a:buSzPts val="5000"/>
              <a:buFont typeface="Helvetica Neue Light"/>
              <a:buNone/>
            </a:pPr>
            <a:r>
              <a:rPr lang="en-US" sz="5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Exercise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80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348" name="Google Shape;348;p80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80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08" y="0"/>
              <a:ext cx="6969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80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Hello World in Shell</a:t>
            </a:r>
            <a:endParaRPr/>
          </a:p>
        </p:txBody>
      </p:sp>
      <p:sp>
        <p:nvSpPr>
          <p:cNvPr id="351" name="Google Shape;351;p80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Just simply type “</a:t>
            </a:r>
            <a:r>
              <a:rPr lang="en-US" sz="3000" b="0" i="0" u="none" dirty="0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echo Hello World!</a:t>
            </a: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in your shell and it</a:t>
            </a:r>
            <a:r>
              <a:rPr lang="en-US" altLang="zh-TW" sz="3000" dirty="0">
                <a:latin typeface="+mj-lt"/>
              </a:rPr>
              <a:t>’</a:t>
            </a: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done!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1"/>
          <p:cNvSpPr txBox="1">
            <a:spLocks noGrp="1"/>
          </p:cNvSpPr>
          <p:nvPr>
            <p:ph type="title"/>
          </p:nvPr>
        </p:nvSpPr>
        <p:spPr>
          <a:xfrm>
            <a:off x="787400" y="2413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357" name="Google Shape;357;p81"/>
          <p:cNvSpPr txBox="1">
            <a:spLocks noGrp="1"/>
          </p:cNvSpPr>
          <p:nvPr>
            <p:ph type="body" idx="1"/>
          </p:nvPr>
        </p:nvSpPr>
        <p:spPr>
          <a:xfrm>
            <a:off x="787400" y="4864100"/>
            <a:ext cx="113031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4000"/>
              <a:buFont typeface="Helvetica Neue Light"/>
              <a:buNone/>
            </a:pPr>
            <a:r>
              <a:rPr lang="en-US" sz="4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Now let’s use .</a:t>
            </a:r>
            <a:r>
              <a:rPr lang="en-US" sz="4000" b="0" i="0" u="none" dirty="0" err="1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</a:t>
            </a:r>
            <a:r>
              <a:rPr lang="en-US" sz="4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file to do the same thing</a:t>
            </a:r>
            <a:endParaRPr dirty="0"/>
          </a:p>
        </p:txBody>
      </p:sp>
      <p:sp>
        <p:nvSpPr>
          <p:cNvPr id="358" name="Google Shape;358;p81"/>
          <p:cNvSpPr txBox="1"/>
          <p:nvPr/>
        </p:nvSpPr>
        <p:spPr>
          <a:xfrm>
            <a:off x="787400" y="3213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Hello World using </a:t>
            </a:r>
            <a:r>
              <a:rPr lang="en-US" sz="7200" b="0" i="0" u="none" strike="noStrike" cap="none" dirty="0">
                <a:solidFill>
                  <a:srgbClr val="FFF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n-US" sz="7200" b="0" i="0" u="none" strike="noStrike" cap="none" dirty="0" err="1">
                <a:solidFill>
                  <a:srgbClr val="FFF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sh</a:t>
            </a: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 File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82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364" name="Google Shape;364;p82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82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09" y="0"/>
              <a:ext cx="6966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p82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1. Create a file with .</a:t>
            </a:r>
            <a:r>
              <a:rPr lang="en-US" sz="4000" b="0" i="0" u="none" dirty="0" err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extension</a:t>
            </a:r>
            <a:endParaRPr dirty="0"/>
          </a:p>
        </p:txBody>
      </p:sp>
      <p:sp>
        <p:nvSpPr>
          <p:cNvPr id="367" name="Google Shape;367;p82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 “</a:t>
            </a:r>
            <a:r>
              <a:rPr lang="en-US" sz="3000" b="0" i="0" u="none" dirty="0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vim helloworld.sh</a:t>
            </a: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in shell to create a new shell file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83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373" name="Google Shape;373;p83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83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06" y="0"/>
              <a:ext cx="6971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5" name="Google Shape;375;p83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2. Write the script</a:t>
            </a:r>
            <a:endParaRPr dirty="0"/>
          </a:p>
        </p:txBody>
      </p:sp>
      <p:sp>
        <p:nvSpPr>
          <p:cNvPr id="376" name="Google Shape;376;p83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Enter the insert mode to write our hello world script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84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382" name="Google Shape;382;p84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84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06" y="0"/>
              <a:ext cx="6971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84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3. Save and Quit the File</a:t>
            </a:r>
            <a:endParaRPr/>
          </a:p>
        </p:txBody>
      </p:sp>
      <p:sp>
        <p:nvSpPr>
          <p:cNvPr id="385" name="Google Shape;385;p84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Return to the normal mode and type “</a:t>
            </a:r>
            <a:r>
              <a:rPr lang="en-US" sz="3000" b="0" i="0" u="none" dirty="0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3000" b="0" i="0" u="none" dirty="0" err="1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wq</a:t>
            </a: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to save and quit the file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85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391" name="Google Shape;391;p85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85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498" y="0"/>
              <a:ext cx="6989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3" name="Google Shape;393;p85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4. Grant execute permission</a:t>
            </a:r>
            <a:endParaRPr dirty="0"/>
          </a:p>
        </p:txBody>
      </p:sp>
      <p:sp>
        <p:nvSpPr>
          <p:cNvPr id="394" name="Google Shape;394;p85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</a:t>
            </a:r>
            <a:r>
              <a:rPr lang="en-US" sz="3000" b="0" i="0" u="none" dirty="0" err="1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chmod</a:t>
            </a: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command to grant execute permission to the shell file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86"/>
          <p:cNvGrpSpPr/>
          <p:nvPr/>
        </p:nvGrpSpPr>
        <p:grpSpPr>
          <a:xfrm>
            <a:off x="368300" y="165100"/>
            <a:ext cx="12269787" cy="8331200"/>
            <a:chOff x="128" y="0"/>
            <a:chExt cx="7729" cy="5248"/>
          </a:xfrm>
        </p:grpSpPr>
        <p:pic>
          <p:nvPicPr>
            <p:cNvPr id="400" name="Google Shape;400;p86"/>
            <p:cNvPicPr preferRelativeResize="0"/>
            <p:nvPr/>
          </p:nvPicPr>
          <p:blipFill rotWithShape="1">
            <a:blip r:embed="rId3">
              <a:alphaModFix/>
            </a:blip>
            <a:srcRect l="4792" t="11160" r="4783" b="18067"/>
            <a:stretch/>
          </p:blipFill>
          <p:spPr>
            <a:xfrm>
              <a:off x="128" y="128"/>
              <a:ext cx="7729" cy="4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86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22" y="0"/>
              <a:ext cx="6940" cy="5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p86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5. Execute the script</a:t>
            </a:r>
            <a:endParaRPr/>
          </a:p>
        </p:txBody>
      </p:sp>
      <p:sp>
        <p:nvSpPr>
          <p:cNvPr id="403" name="Google Shape;403;p86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Now we can execute the script directly by “./helloword.sh” command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7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 dirty="0"/>
          </a:p>
        </p:txBody>
      </p:sp>
      <p:sp>
        <p:nvSpPr>
          <p:cNvPr id="409" name="Google Shape;409;p87"/>
          <p:cNvSpPr txBox="1">
            <a:spLocks noGrp="1"/>
          </p:cNvSpPr>
          <p:nvPr>
            <p:ph type="body" idx="1"/>
          </p:nvPr>
        </p:nvSpPr>
        <p:spPr>
          <a:xfrm>
            <a:off x="321236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There are two types of variable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System variables</a:t>
            </a:r>
            <a:endParaRPr dirty="0"/>
          </a:p>
          <a:p>
            <a:pPr marL="1295400" lvl="2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Ex: use “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echo $PWD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to print your current working directory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 defined variables (UDV)</a:t>
            </a:r>
            <a:endParaRPr dirty="0"/>
          </a:p>
          <a:p>
            <a:pPr marL="1295400" lvl="2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Ex: use “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no=10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to set variable 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no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use “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echo </a:t>
            </a: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$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no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to print 10 on your screen</a:t>
            </a:r>
            <a:endParaRPr dirty="0"/>
          </a:p>
        </p:txBody>
      </p:sp>
      <p:sp>
        <p:nvSpPr>
          <p:cNvPr id="410" name="Google Shape;410;p87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 in Shell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85" y="2873101"/>
            <a:ext cx="5486400" cy="153296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8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 dirty="0"/>
          </a:p>
        </p:txBody>
      </p:sp>
      <p:sp>
        <p:nvSpPr>
          <p:cNvPr id="416" name="Google Shape;416;p88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Syntax: </a:t>
            </a: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expr op1 math-operator op2</a:t>
            </a:r>
            <a:endParaRPr sz="4000" b="0" i="0" u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959"/>
              </a:buClr>
              <a:buSzPts val="1840"/>
              <a:buFont typeface="Georgia"/>
              <a:buChar char="•"/>
            </a:pPr>
            <a:r>
              <a:rPr lang="en-US" sz="4000" b="0" i="0" u="none" dirty="0">
                <a:solidFill>
                  <a:srgbClr val="FFF959"/>
                </a:solidFill>
                <a:latin typeface="Georgia"/>
                <a:ea typeface="Georgia"/>
                <a:cs typeface="Georgia"/>
                <a:sym typeface="Georgia"/>
              </a:rPr>
              <a:t>$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expr 1 + 3  # print 4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959"/>
              </a:buClr>
              <a:buSzPts val="1840"/>
              <a:buFont typeface="Georgia"/>
              <a:buChar char="•"/>
            </a:pPr>
            <a:r>
              <a:rPr lang="en-US" sz="4000" b="0" i="0" u="none" dirty="0">
                <a:solidFill>
                  <a:srgbClr val="FFF959"/>
                </a:solidFill>
                <a:latin typeface="Georgia"/>
                <a:ea typeface="Georgia"/>
                <a:cs typeface="Georgia"/>
                <a:sym typeface="Georgia"/>
              </a:rPr>
              <a:t>$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expr 2 - 1  # print 1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959"/>
              </a:buClr>
              <a:buSzPts val="1840"/>
              <a:buFont typeface="Georgia"/>
              <a:buChar char="•"/>
            </a:pPr>
            <a:r>
              <a:rPr lang="en-US" sz="4000" b="0" i="0" u="none" dirty="0">
                <a:solidFill>
                  <a:srgbClr val="FFF959"/>
                </a:solidFill>
                <a:latin typeface="Georgia"/>
                <a:ea typeface="Georgia"/>
                <a:cs typeface="Georgia"/>
                <a:sym typeface="Georgia"/>
              </a:rPr>
              <a:t>$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expr 10 \* 3  # print 30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959"/>
              </a:buClr>
              <a:buSzPts val="1840"/>
              <a:buFont typeface="Georgia"/>
              <a:buChar char="•"/>
            </a:pPr>
            <a:r>
              <a:rPr lang="en-US" sz="4000" b="0" i="0" u="none" dirty="0">
                <a:solidFill>
                  <a:srgbClr val="FFF959"/>
                </a:solidFill>
                <a:latin typeface="Georgia"/>
                <a:ea typeface="Georgia"/>
                <a:cs typeface="Georgia"/>
                <a:sym typeface="Georgia"/>
              </a:rPr>
              <a:t>$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echo `expr 6 + 3`  # print 9</a:t>
            </a:r>
            <a:endParaRPr dirty="0"/>
          </a:p>
        </p:txBody>
      </p:sp>
      <p:sp>
        <p:nvSpPr>
          <p:cNvPr id="417" name="Google Shape;417;p88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Shell Arithmetic</a:t>
            </a:r>
            <a:endParaRPr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927600" y="3454400"/>
            <a:ext cx="31496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35332" y="1700271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rgbClr val="92D050"/>
                </a:solidFill>
              </a:rPr>
              <a:t>+ - * /</a:t>
            </a:r>
            <a:endParaRPr lang="zh-TW" altLang="en-US" sz="4800" dirty="0">
              <a:solidFill>
                <a:srgbClr val="92D050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7283630" y="1552309"/>
            <a:ext cx="2201333" cy="1071543"/>
          </a:xfrm>
          <a:prstGeom prst="wedgeRectCallou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4690533" y="3454400"/>
            <a:ext cx="2370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077200" y="3454400"/>
            <a:ext cx="307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8230748" y="3454400"/>
            <a:ext cx="625385" cy="694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8856133" y="4148667"/>
            <a:ext cx="2029705" cy="784087"/>
            <a:chOff x="9209187" y="4173252"/>
            <a:chExt cx="2029705" cy="784087"/>
          </a:xfrm>
        </p:grpSpPr>
        <p:sp>
          <p:nvSpPr>
            <p:cNvPr id="21" name="圓角化對角線角落矩形 20"/>
            <p:cNvSpPr/>
            <p:nvPr/>
          </p:nvSpPr>
          <p:spPr>
            <a:xfrm>
              <a:off x="9209187" y="4173253"/>
              <a:ext cx="1907545" cy="784086"/>
            </a:xfrm>
            <a:prstGeom prst="round2Diag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9361588" y="4173252"/>
              <a:ext cx="1877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space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6" name="直線接點 25"/>
          <p:cNvCxnSpPr/>
          <p:nvPr/>
        </p:nvCxnSpPr>
        <p:spPr>
          <a:xfrm>
            <a:off x="3285067" y="7078133"/>
            <a:ext cx="307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438615" y="7078133"/>
            <a:ext cx="625385" cy="694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化對角線角落矩形 27"/>
          <p:cNvSpPr/>
          <p:nvPr/>
        </p:nvSpPr>
        <p:spPr>
          <a:xfrm>
            <a:off x="4030133" y="7796985"/>
            <a:ext cx="2573867" cy="1093015"/>
          </a:xfrm>
          <a:prstGeom prst="round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50027" y="7927993"/>
            <a:ext cx="252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Upper left corner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 keyboard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9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423" name="Google Shape;423;p89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>
              <a:spcBef>
                <a:spcPts val="0"/>
              </a:spcBef>
              <a:buSzPts val="1840"/>
              <a:buFont typeface="Helvetica Neue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quotes (</a:t>
            </a:r>
            <a:r>
              <a:rPr lang="en-US" sz="4000" b="1" i="0" u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-US" sz="4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 Anything enclosed in double quotes removed meaning of that characters (except </a:t>
            </a:r>
            <a:r>
              <a:rPr lang="en-US" altLang="zh-TW" sz="4000" dirty="0"/>
              <a:t>\ </a:t>
            </a:r>
            <a:r>
              <a:rPr lang="en-US" sz="4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$)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quotes (</a:t>
            </a:r>
            <a:r>
              <a:rPr lang="en-US" sz="4000" b="1" i="0" u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4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 Enclosed in single quotes remains unchanged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 quotes (</a:t>
            </a:r>
            <a:r>
              <a:rPr lang="en-US" sz="4000" b="1" i="0" u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`</a:t>
            </a:r>
            <a:r>
              <a:rPr lang="en-US" sz="4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 To execute command</a:t>
            </a:r>
            <a:endParaRPr dirty="0"/>
          </a:p>
        </p:txBody>
      </p:sp>
      <p:sp>
        <p:nvSpPr>
          <p:cNvPr id="424" name="Google Shape;424;p89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More about Quotes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3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 Light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shell script is a script written for the shell, or command line interpreter, of an operating system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 Light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is often considered a simple domain-specific programming language (DSL)</a:t>
            </a:r>
            <a:endParaRPr dirty="0"/>
          </a:p>
        </p:txBody>
      </p:sp>
      <p:sp>
        <p:nvSpPr>
          <p:cNvPr id="217" name="Google Shape;217;p63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0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430" name="Google Shape;430;p90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8001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959"/>
              </a:buClr>
              <a:buSzPts val="1610"/>
              <a:buFont typeface="Helvetica Neue"/>
              <a:buChar char="•"/>
            </a:pPr>
            <a:r>
              <a:rPr lang="en-US" sz="3500" b="0" i="0" u="none" dirty="0">
                <a:solidFill>
                  <a:srgbClr val="FFF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</a:t>
            </a:r>
            <a:r>
              <a:rPr lang="en-US" sz="35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500" b="0" i="0" u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35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=Hi</a:t>
            </a:r>
            <a:endParaRPr dirty="0"/>
          </a:p>
          <a:p>
            <a:pPr marL="8001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959"/>
              </a:buClr>
              <a:buSzPts val="1610"/>
              <a:buFont typeface="Helvetica Neue"/>
              <a:buChar char="•"/>
            </a:pPr>
            <a:r>
              <a:rPr lang="en-US" sz="3500" b="0" i="0" u="none" dirty="0">
                <a:solidFill>
                  <a:srgbClr val="FFF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</a:t>
            </a:r>
            <a:r>
              <a:rPr lang="en-US" sz="35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echo $</a:t>
            </a:r>
            <a:r>
              <a:rPr lang="en-US" sz="3500" b="0" i="0" u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35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there!</a:t>
            </a:r>
            <a:endParaRPr dirty="0"/>
          </a:p>
          <a:p>
            <a:pPr marL="800100" lvl="1" indent="-406400">
              <a:buClr>
                <a:srgbClr val="B3B3B3"/>
              </a:buClr>
              <a:buSzPts val="1610"/>
              <a:buFont typeface="Helvetica Neue"/>
              <a:buChar char="•"/>
            </a:pPr>
            <a:r>
              <a:rPr lang="en-US" sz="3500" dirty="0">
                <a:solidFill>
                  <a:srgbClr val="B3B3B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Hi, there!</a:t>
            </a:r>
            <a:endParaRPr sz="3500" dirty="0">
              <a:solidFill>
                <a:srgbClr val="B3B3B3"/>
              </a:solidFill>
              <a:latin typeface="Helvetica Neue"/>
              <a:ea typeface="Helvetica Neue"/>
              <a:cs typeface="Helvetica Neue"/>
            </a:endParaRPr>
          </a:p>
          <a:p>
            <a:pPr marL="8001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959"/>
              </a:buClr>
              <a:buSzPts val="1610"/>
              <a:buFont typeface="Helvetica Neue"/>
              <a:buChar char="•"/>
            </a:pPr>
            <a:r>
              <a:rPr lang="en-US" sz="3500" b="0" i="0" u="none" dirty="0">
                <a:solidFill>
                  <a:srgbClr val="FFF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</a:t>
            </a:r>
            <a:r>
              <a:rPr lang="en-US" sz="35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echo “$</a:t>
            </a:r>
            <a:r>
              <a:rPr lang="en-US" sz="3500" b="0" i="0" u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35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there!”</a:t>
            </a:r>
            <a:endParaRPr dirty="0"/>
          </a:p>
          <a:p>
            <a:pPr marL="8001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B3B3B3"/>
              </a:buClr>
              <a:buSzPts val="1610"/>
              <a:buFont typeface="Helvetica Neue"/>
              <a:buChar char="•"/>
            </a:pPr>
            <a:r>
              <a:rPr lang="en-US" sz="3500" b="0" i="0" u="none" dirty="0">
                <a:solidFill>
                  <a:srgbClr val="B3B3B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Hi, there!</a:t>
            </a:r>
            <a:endParaRPr dirty="0"/>
          </a:p>
          <a:p>
            <a:pPr marL="8001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959"/>
              </a:buClr>
              <a:buSzPts val="1610"/>
              <a:buFont typeface="Helvetica Neue"/>
              <a:buChar char="•"/>
            </a:pPr>
            <a:r>
              <a:rPr lang="en-US" sz="3500" b="0" i="0" u="none" dirty="0">
                <a:solidFill>
                  <a:srgbClr val="FFF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</a:t>
            </a:r>
            <a:r>
              <a:rPr lang="en-US" sz="35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echo ‘$</a:t>
            </a:r>
            <a:r>
              <a:rPr lang="en-US" sz="3500" b="0" i="0" u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35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there!’</a:t>
            </a:r>
            <a:endParaRPr dirty="0"/>
          </a:p>
          <a:p>
            <a:pPr marL="8001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B3B3B3"/>
              </a:buClr>
              <a:buSzPts val="1610"/>
              <a:buFont typeface="Helvetica Neue"/>
              <a:buChar char="•"/>
            </a:pPr>
            <a:r>
              <a:rPr lang="en-US" sz="3500" b="0" i="0" u="none" dirty="0">
                <a:solidFill>
                  <a:srgbClr val="B3B3B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</a:t>
            </a:r>
            <a:r>
              <a:rPr lang="en-US" sz="3500" b="0" i="0" u="none" dirty="0" err="1">
                <a:solidFill>
                  <a:srgbClr val="B3B3B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3500" b="0" i="0" u="none" dirty="0">
                <a:solidFill>
                  <a:srgbClr val="B3B3B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there!</a:t>
            </a:r>
            <a:endParaRPr dirty="0"/>
          </a:p>
        </p:txBody>
      </p:sp>
      <p:sp>
        <p:nvSpPr>
          <p:cNvPr id="431" name="Google Shape;431;p90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More about Quotes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40" y="3731359"/>
            <a:ext cx="7013117" cy="388741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1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437" name="Google Shape;437;p91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read variable1 variable2 …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echo “What’s your full name:”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read </a:t>
            </a:r>
            <a:r>
              <a:rPr lang="en-US" sz="3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fname</a:t>
            </a: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3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lname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echo “Hello, $</a:t>
            </a:r>
            <a:r>
              <a:rPr lang="en-US" sz="3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fname</a:t>
            </a: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$</a:t>
            </a:r>
            <a:r>
              <a:rPr lang="en-US" sz="3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lname</a:t>
            </a: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.”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What’s your full name: </a:t>
            </a:r>
            <a:r>
              <a:rPr lang="en-US" sz="3500" b="1" i="1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Chuck Bass</a:t>
            </a:r>
            <a:endParaRPr sz="3500" b="0" i="0" u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Hello, Chuck Bass.</a:t>
            </a:r>
            <a:endParaRPr dirty="0"/>
          </a:p>
        </p:txBody>
      </p:sp>
      <p:sp>
        <p:nvSpPr>
          <p:cNvPr id="438" name="Google Shape;438;p91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read</a:t>
            </a: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 Statement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444" y="7942729"/>
            <a:ext cx="7358981" cy="160283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2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444" name="Google Shape;444;p92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Georgia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# myshell.sh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echo “Welcome to use $0”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echo “Hi, $1 $2. We have $# argument(s).”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959"/>
              </a:buClr>
              <a:buSzPts val="1840"/>
              <a:buFont typeface="Georgia"/>
              <a:buChar char="•"/>
            </a:pPr>
            <a:r>
              <a:rPr lang="en-US" sz="4000" b="0" i="0" u="none" dirty="0">
                <a:solidFill>
                  <a:srgbClr val="FFF959"/>
                </a:solidFill>
                <a:latin typeface="Georgia"/>
                <a:ea typeface="Georgia"/>
                <a:cs typeface="Georgia"/>
                <a:sym typeface="Georgia"/>
              </a:rPr>
              <a:t>$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./myshell.sh Chuck Bass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rgbClr val="B3B3B3"/>
                </a:solidFill>
                <a:latin typeface="Georgia"/>
                <a:ea typeface="Georgia"/>
                <a:cs typeface="Georgia"/>
                <a:sym typeface="Georgia"/>
              </a:rPr>
              <a:t>   Welcome to use ./myshell.sh</a:t>
            </a:r>
            <a:endParaRPr dirty="0">
              <a:solidFill>
                <a:srgbClr val="B3B3B3"/>
              </a:solidFill>
            </a:endParaRPr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B3B3B3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rgbClr val="B3B3B3"/>
                </a:solidFill>
                <a:latin typeface="Georgia"/>
                <a:ea typeface="Georgia"/>
                <a:cs typeface="Georgia"/>
                <a:sym typeface="Georgia"/>
              </a:rPr>
              <a:t>   Hi, Chuck Bass. We have 2 argument(s).</a:t>
            </a:r>
            <a:endParaRPr dirty="0"/>
          </a:p>
        </p:txBody>
      </p:sp>
      <p:sp>
        <p:nvSpPr>
          <p:cNvPr id="445" name="Google Shape;445;p92"/>
          <p:cNvSpPr txBox="1"/>
          <p:nvPr/>
        </p:nvSpPr>
        <p:spPr>
          <a:xfrm>
            <a:off x="787400" y="1054100"/>
            <a:ext cx="4161118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Arguments</a:t>
            </a:r>
            <a:endParaRPr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77" y="5611905"/>
            <a:ext cx="4881489" cy="164050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60" y="1481359"/>
            <a:ext cx="7049606" cy="195319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4948518" y="1996291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FFFF00"/>
                </a:solidFill>
              </a:rPr>
              <a:t>Step 1</a:t>
            </a:r>
          </a:p>
          <a:p>
            <a:r>
              <a:rPr lang="en-US" altLang="zh-TW" sz="1800" dirty="0">
                <a:solidFill>
                  <a:srgbClr val="FFFF00"/>
                </a:solidFill>
              </a:rPr>
              <a:t>Step 3</a:t>
            </a:r>
          </a:p>
          <a:p>
            <a:r>
              <a:rPr lang="en-US" altLang="zh-TW" sz="1800" dirty="0">
                <a:solidFill>
                  <a:srgbClr val="FFFF00"/>
                </a:solidFill>
              </a:rPr>
              <a:t>Step 4</a:t>
            </a:r>
            <a:endParaRPr lang="zh-TW" altLang="en-US" sz="1800" dirty="0">
              <a:solidFill>
                <a:srgbClr val="FFFF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994992" y="56261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FFFF00"/>
                </a:solidFill>
              </a:rPr>
              <a:t>Step 2</a:t>
            </a:r>
            <a:endParaRPr lang="zh-TW" altLang="en-US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3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451" name="Google Shape;451;p93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pipe is a way to connect the output of one program to the input of another without any temporary file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Ex: think about the 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ls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sort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commands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can use </a:t>
            </a:r>
            <a:r>
              <a:rPr lang="en-US" sz="4000" b="0" i="0" u="none" dirty="0">
                <a:solidFill>
                  <a:srgbClr val="FEFDD5"/>
                </a:solidFill>
                <a:latin typeface="Georgia"/>
                <a:ea typeface="Georgia"/>
                <a:cs typeface="Georgia"/>
                <a:sym typeface="Georgia"/>
              </a:rPr>
              <a:t>ls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list directory contents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can also use “</a:t>
            </a: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ls | sort -r</a:t>
            </a: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list sorted directory contents reversely</a:t>
            </a:r>
            <a:endParaRPr dirty="0"/>
          </a:p>
        </p:txBody>
      </p:sp>
      <p:sp>
        <p:nvSpPr>
          <p:cNvPr id="452" name="Google Shape;452;p93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Pipes</a:t>
            </a:r>
            <a:endParaRPr dirty="0"/>
          </a:p>
        </p:txBody>
      </p:sp>
      <p:sp>
        <p:nvSpPr>
          <p:cNvPr id="2" name="流程圖: 直接存取儲存裝置 1"/>
          <p:cNvSpPr/>
          <p:nvPr/>
        </p:nvSpPr>
        <p:spPr>
          <a:xfrm>
            <a:off x="2008095" y="7766424"/>
            <a:ext cx="1506070" cy="1434352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A</a:t>
            </a:r>
            <a:endParaRPr lang="zh-TW" altLang="en-US" sz="4400" dirty="0"/>
          </a:p>
        </p:txBody>
      </p:sp>
      <p:sp>
        <p:nvSpPr>
          <p:cNvPr id="6" name="流程圖: 直接存取儲存裝置 5"/>
          <p:cNvSpPr/>
          <p:nvPr/>
        </p:nvSpPr>
        <p:spPr>
          <a:xfrm>
            <a:off x="7694146" y="7773895"/>
            <a:ext cx="1506070" cy="1434352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B</a:t>
            </a:r>
            <a:endParaRPr lang="zh-TW" altLang="en-US" sz="4400" dirty="0"/>
          </a:p>
        </p:txBody>
      </p:sp>
      <p:sp>
        <p:nvSpPr>
          <p:cNvPr id="3" name="向右箭號 2"/>
          <p:cNvSpPr/>
          <p:nvPr/>
        </p:nvSpPr>
        <p:spPr>
          <a:xfrm>
            <a:off x="3316941" y="8125012"/>
            <a:ext cx="717177" cy="73211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790017" y="8110071"/>
            <a:ext cx="717177" cy="73211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雲朵形 3"/>
          <p:cNvSpPr/>
          <p:nvPr/>
        </p:nvSpPr>
        <p:spPr>
          <a:xfrm rot="581794">
            <a:off x="4455458" y="7868023"/>
            <a:ext cx="1775011" cy="12162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94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 dirty="0"/>
          </a:p>
        </p:txBody>
      </p:sp>
      <p:sp>
        <p:nvSpPr>
          <p:cNvPr id="458" name="Google Shape;458;p94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if-then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Char char="•"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if</a:t>
            </a:r>
            <a:r>
              <a:rPr lang="zh-TW" alt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[ “foo” = “foo” ]; then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echo You can see 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 fi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Char char="•"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if [ “foo” = “bar” ]; then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echo You cannot see 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 fi</a:t>
            </a:r>
            <a:endParaRPr dirty="0"/>
          </a:p>
        </p:txBody>
      </p:sp>
      <p:sp>
        <p:nvSpPr>
          <p:cNvPr id="459" name="Google Shape;459;p94"/>
          <p:cNvSpPr txBox="1"/>
          <p:nvPr/>
        </p:nvSpPr>
        <p:spPr>
          <a:xfrm>
            <a:off x="787400" y="1054100"/>
            <a:ext cx="5954059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Conditionals</a:t>
            </a:r>
            <a:endParaRPr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884529" y="4539789"/>
            <a:ext cx="307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1379567" y="4539789"/>
            <a:ext cx="658510" cy="372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95233" y="4912659"/>
            <a:ext cx="1184334" cy="400168"/>
            <a:chOff x="9209187" y="4173252"/>
            <a:chExt cx="2029705" cy="784087"/>
          </a:xfrm>
        </p:grpSpPr>
        <p:sp>
          <p:nvSpPr>
            <p:cNvPr id="11" name="圓角化對角線角落矩形 10"/>
            <p:cNvSpPr/>
            <p:nvPr/>
          </p:nvSpPr>
          <p:spPr>
            <a:xfrm>
              <a:off x="9209187" y="4173253"/>
              <a:ext cx="1907545" cy="784086"/>
            </a:xfrm>
            <a:prstGeom prst="round2Diag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361588" y="4173252"/>
              <a:ext cx="1877304" cy="78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space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070087"/>
            <a:ext cx="8689995" cy="1665583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23" y="4365211"/>
            <a:ext cx="4992343" cy="2528172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5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465" name="Google Shape;465;p95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Conditionals</a:t>
            </a:r>
            <a:endParaRPr/>
          </a:p>
        </p:txBody>
      </p:sp>
      <p:sp>
        <p:nvSpPr>
          <p:cNvPr id="466" name="Google Shape;466;p95"/>
          <p:cNvSpPr txBox="1"/>
          <p:nvPr/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6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test command or [ expr ]</a:t>
            </a:r>
            <a:endParaRPr dirty="0"/>
          </a:p>
          <a:p>
            <a:pPr marL="850900" marR="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used to see if an expression is true</a:t>
            </a:r>
            <a:endParaRPr dirty="0"/>
          </a:p>
          <a:p>
            <a:pPr marL="850900" marR="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returns 0 for true and nonzero for false</a:t>
            </a:r>
            <a:endParaRPr dirty="0"/>
          </a:p>
        </p:txBody>
      </p:sp>
      <p:sp>
        <p:nvSpPr>
          <p:cNvPr id="467" name="Google Shape;467;p95"/>
          <p:cNvSpPr txBox="1"/>
          <p:nvPr/>
        </p:nvSpPr>
        <p:spPr>
          <a:xfrm>
            <a:off x="309562" y="6172200"/>
            <a:ext cx="61611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8509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Georgia"/>
              <a:buChar char="•"/>
            </a:pP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Use test command:</a:t>
            </a:r>
            <a:endParaRPr/>
          </a:p>
          <a:p>
            <a:pPr marL="850900" marR="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Georgia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if </a:t>
            </a:r>
            <a:r>
              <a:rPr lang="en-US" sz="3500" b="0" i="0" u="none" strike="noStrike" cap="none">
                <a:solidFill>
                  <a:srgbClr val="FFF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test “foo” = “bar”</a:t>
            </a: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; then    </a:t>
            </a:r>
            <a:endParaRPr/>
          </a:p>
          <a:p>
            <a:pPr marL="850900" marR="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Georgia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    echo You cannot see me</a:t>
            </a:r>
            <a:endParaRPr/>
          </a:p>
          <a:p>
            <a:pPr marL="850900" marR="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Georgia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fi</a:t>
            </a:r>
            <a:endParaRPr/>
          </a:p>
        </p:txBody>
      </p:sp>
      <p:sp>
        <p:nvSpPr>
          <p:cNvPr id="468" name="Google Shape;468;p95"/>
          <p:cNvSpPr txBox="1"/>
          <p:nvPr/>
        </p:nvSpPr>
        <p:spPr>
          <a:xfrm>
            <a:off x="6718300" y="6172200"/>
            <a:ext cx="58881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8509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Georgia"/>
              <a:buChar char="•"/>
            </a:pP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Use [ expr ]:</a:t>
            </a:r>
            <a:endParaRPr/>
          </a:p>
          <a:p>
            <a:pPr marL="850900" marR="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Georgia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if </a:t>
            </a:r>
            <a:r>
              <a:rPr lang="en-US" sz="3500" b="0" i="0" u="none" strike="noStrike" cap="none">
                <a:solidFill>
                  <a:srgbClr val="FFF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[ “foo” = “bar” ]</a:t>
            </a: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; then    </a:t>
            </a:r>
            <a:endParaRPr/>
          </a:p>
          <a:p>
            <a:pPr marL="850900" marR="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Georgia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  echo You cannot see me</a:t>
            </a:r>
            <a:endParaRPr/>
          </a:p>
          <a:p>
            <a:pPr marL="850900" marR="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Georgia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fi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53" y="254000"/>
            <a:ext cx="4605798" cy="2252681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6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474" name="Google Shape;474;p96"/>
          <p:cNvSpPr txBox="1"/>
          <p:nvPr/>
        </p:nvSpPr>
        <p:spPr>
          <a:xfrm>
            <a:off x="787400" y="1054100"/>
            <a:ext cx="4699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Conditionals</a:t>
            </a:r>
            <a:endParaRPr/>
          </a:p>
        </p:txBody>
      </p:sp>
      <p:sp>
        <p:nvSpPr>
          <p:cNvPr id="475" name="Google Shape;475;p96"/>
          <p:cNvSpPr txBox="1"/>
          <p:nvPr/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6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Char char="•"/>
            </a:pPr>
            <a:r>
              <a:rPr lang="en-US" sz="50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test command or [ expr ]</a:t>
            </a:r>
            <a:endParaRPr/>
          </a:p>
        </p:txBody>
      </p:sp>
      <p:graphicFrame>
        <p:nvGraphicFramePr>
          <p:cNvPr id="476" name="Google Shape;476;p96"/>
          <p:cNvGraphicFramePr/>
          <p:nvPr/>
        </p:nvGraphicFramePr>
        <p:xfrm>
          <a:off x="1231900" y="3987800"/>
          <a:ext cx="10528300" cy="4276650"/>
        </p:xfrm>
        <a:graphic>
          <a:graphicData uri="http://schemas.openxmlformats.org/drawingml/2006/table">
            <a:tbl>
              <a:tblPr>
                <a:noFill/>
                <a:tableStyleId>{3AF7AABD-D670-485F-B8D7-342D4D388D89}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-eq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is equal to</a:t>
                      </a:r>
                      <a:endParaRPr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-ne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is not equal to</a:t>
                      </a:r>
                      <a:endParaRPr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-lt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is less than</a:t>
                      </a:r>
                      <a:endParaRPr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-le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is less than or equal to</a:t>
                      </a:r>
                      <a:endParaRPr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-gt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is greater than</a:t>
                      </a:r>
                      <a:endParaRPr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-ge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 dirty="0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is greater than or equal to</a:t>
                      </a:r>
                      <a:endParaRPr dirty="0"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7" name="Google Shape;477;p96"/>
          <p:cNvSpPr txBox="1"/>
          <p:nvPr/>
        </p:nvSpPr>
        <p:spPr>
          <a:xfrm>
            <a:off x="3881437" y="8553450"/>
            <a:ext cx="52419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Helvetica Neue Light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Operators for Mathematics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84" y="0"/>
            <a:ext cx="4463016" cy="247182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7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483" name="Google Shape;483;p97"/>
          <p:cNvSpPr txBox="1"/>
          <p:nvPr/>
        </p:nvSpPr>
        <p:spPr>
          <a:xfrm>
            <a:off x="787400" y="1054100"/>
            <a:ext cx="5021729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Conditionals</a:t>
            </a:r>
            <a:endParaRPr/>
          </a:p>
        </p:txBody>
      </p:sp>
      <p:sp>
        <p:nvSpPr>
          <p:cNvPr id="484" name="Google Shape;484;p97"/>
          <p:cNvSpPr txBox="1"/>
          <p:nvPr/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6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Char char="•"/>
            </a:pPr>
            <a:r>
              <a:rPr lang="en-US" sz="50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test command or [ expr ]</a:t>
            </a:r>
            <a:endParaRPr/>
          </a:p>
        </p:txBody>
      </p:sp>
      <p:graphicFrame>
        <p:nvGraphicFramePr>
          <p:cNvPr id="485" name="Google Shape;485;p97"/>
          <p:cNvGraphicFramePr/>
          <p:nvPr/>
        </p:nvGraphicFramePr>
        <p:xfrm>
          <a:off x="1231900" y="3987800"/>
          <a:ext cx="10528300" cy="4278250"/>
        </p:xfrm>
        <a:graphic>
          <a:graphicData uri="http://schemas.openxmlformats.org/drawingml/2006/table">
            <a:tbl>
              <a:tblPr>
                <a:noFill/>
                <a:tableStyleId>{3AF7AABD-D670-485F-B8D7-342D4D388D89}</a:tableStyleId>
              </a:tblPr>
              <a:tblGrid>
                <a:gridCol w="300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str1 = str2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str1 is equal to str2</a:t>
                      </a:r>
                      <a:endParaRPr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str1 != str2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str1 is NOT equal to str2</a:t>
                      </a:r>
                      <a:endParaRPr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str1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str1 is NOT NULL or not defined</a:t>
                      </a:r>
                      <a:endParaRPr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-n str1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str1 is NOT NULL or does exist</a:t>
                      </a:r>
                      <a:endParaRPr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-z str1</a:t>
                      </a:r>
                      <a:endParaRPr/>
                    </a:p>
                  </a:txBody>
                  <a:tcPr marL="50800" marR="50800" marT="50800" marB="50800" anchor="ctr">
                    <a:lnR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544E51">
                        <a:alpha val="35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str1 is NULL and does exist</a:t>
                      </a:r>
                      <a:endParaRPr/>
                    </a:p>
                  </a:txBody>
                  <a:tcPr marL="50800" marR="50800" marT="50800" marB="50800" anchor="ctr">
                    <a:lnL w="63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544E51">
                        <a:alpha val="35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6" name="Google Shape;486;p97"/>
          <p:cNvSpPr txBox="1"/>
          <p:nvPr/>
        </p:nvSpPr>
        <p:spPr>
          <a:xfrm>
            <a:off x="4445000" y="8553450"/>
            <a:ext cx="411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Helvetica Neue Light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Operators for Strings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879" y="2087904"/>
            <a:ext cx="4085916" cy="34862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08" y="50053"/>
            <a:ext cx="5159687" cy="200809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8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492" name="Google Shape;492;p98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if-then-else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Georgia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if [ “foo” = “foo” ]; then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echo You can see 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 else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echo You cannot see 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fi</a:t>
            </a:r>
            <a:endParaRPr dirty="0"/>
          </a:p>
        </p:txBody>
      </p:sp>
      <p:sp>
        <p:nvSpPr>
          <p:cNvPr id="493" name="Google Shape;493;p98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Conditionals</a:t>
            </a: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2" y="3492500"/>
            <a:ext cx="5599951" cy="224735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6" y="2128083"/>
            <a:ext cx="6657787" cy="964368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9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499" name="Google Shape;499;p99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Conditionals with variables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CAB"/>
              </a:buClr>
              <a:buSzPts val="1610"/>
              <a:buFont typeface="Georgia"/>
              <a:buChar char="•"/>
            </a:pPr>
            <a:r>
              <a:rPr lang="en-US" sz="3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T1=”foo”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CAB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  T2=”bar”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if </a:t>
            </a:r>
            <a:r>
              <a:rPr lang="en-US" sz="3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[ “$T1” = “$T2” ]</a:t>
            </a: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; then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echo You can see 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else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echo You cannot see 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fi</a:t>
            </a:r>
            <a:endParaRPr dirty="0"/>
          </a:p>
        </p:txBody>
      </p:sp>
      <p:sp>
        <p:nvSpPr>
          <p:cNvPr id="500" name="Google Shape;500;p99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Conditionals</a:t>
            </a:r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51559" y="5858005"/>
            <a:ext cx="5019587" cy="3041063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25418" y="3536160"/>
            <a:ext cx="5445728" cy="2174527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426604" y="2104676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rgbClr val="DEC8EE"/>
                </a:solidFill>
              </a:rPr>
              <a:t>Windows: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095124" y="5953210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rgbClr val="DEC8EE"/>
                </a:solidFill>
              </a:rPr>
              <a:t>Linux: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3982394" y="704972"/>
            <a:ext cx="1395141" cy="8644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err="1">
                <a:solidFill>
                  <a:schemeClr val="accent6"/>
                </a:solidFill>
              </a:rPr>
              <a:t>cmd</a:t>
            </a:r>
            <a:endParaRPr lang="zh-TW" altLang="en-US" sz="3600" dirty="0">
              <a:solidFill>
                <a:schemeClr val="accent6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9680878" y="3693815"/>
            <a:ext cx="2687388" cy="864441"/>
          </a:xfrm>
          <a:prstGeom prst="roundRect">
            <a:avLst/>
          </a:prstGeom>
          <a:solidFill>
            <a:srgbClr val="FFE7FF"/>
          </a:solidFill>
          <a:ln w="31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指令程式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3970174" y="5231325"/>
            <a:ext cx="1395141" cy="8644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SzPts val="1100"/>
              <a:defRPr/>
            </a:pPr>
            <a:r>
              <a:rPr lang="en-US" altLang="zh-TW" sz="3600" dirty="0">
                <a:solidFill>
                  <a:schemeClr val="accent6"/>
                </a:solidFill>
              </a:rPr>
              <a:t>shell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70175" y="6435574"/>
            <a:ext cx="8069426" cy="199000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970174" y="6458442"/>
            <a:ext cx="8069427" cy="1990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8994015" y="7922610"/>
            <a:ext cx="2687388" cy="864441"/>
          </a:xfrm>
          <a:prstGeom prst="roundRect">
            <a:avLst/>
          </a:prstGeom>
          <a:solidFill>
            <a:srgbClr val="FFE7FF"/>
          </a:solidFill>
          <a:ln w="31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shell script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426604" y="4678680"/>
            <a:ext cx="1239023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E78C0E75-D1AD-44E1-9C52-3CFB8027A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070" y="1832341"/>
            <a:ext cx="7334250" cy="18859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70174" y="2144525"/>
            <a:ext cx="6769512" cy="12596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0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506" name="Google Shape;506;p100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if-then-</a:t>
            </a:r>
            <a:r>
              <a:rPr lang="en-US" sz="5000" b="0" i="0" u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lang="en-US" sz="5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-then-else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if [ “foo” = “bar” ]; then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echo You cannot see 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CAB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r>
              <a:rPr lang="en-US" sz="3500" b="0" i="0" u="none" dirty="0" err="1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elif</a:t>
            </a:r>
            <a:r>
              <a:rPr lang="en-US" sz="3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[ “foo” = “foo” ]; then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  echo You can see 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else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  echo You still cannot see 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fi</a:t>
            </a:r>
            <a:endParaRPr dirty="0"/>
          </a:p>
        </p:txBody>
      </p:sp>
      <p:sp>
        <p:nvSpPr>
          <p:cNvPr id="507" name="Google Shape;507;p100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Conditionals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063053"/>
            <a:ext cx="5492377" cy="2829405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56" y="8536398"/>
            <a:ext cx="7398021" cy="84068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01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513" name="Google Shape;513;p101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75183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Georgia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r>
              <a:rPr lang="en-US" sz="5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loop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CAB"/>
              </a:buClr>
              <a:buSzPts val="2070"/>
              <a:buFont typeface="Georgia"/>
              <a:buChar char="•"/>
            </a:pPr>
            <a:r>
              <a:rPr lang="en-US" sz="4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lang="en-US" sz="4500" b="0" i="0" u="none" dirty="0" err="1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4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in 1 2 3 4 5</a:t>
            </a: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; do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Georgia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echo Item $</a:t>
            </a:r>
            <a:r>
              <a:rPr lang="en-US" sz="4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Georgia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done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CAB"/>
              </a:buClr>
              <a:buSzPts val="2070"/>
              <a:buFont typeface="Georgia"/>
              <a:buChar char="•"/>
            </a:pPr>
            <a:r>
              <a:rPr lang="en-US" sz="4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for ((</a:t>
            </a:r>
            <a:r>
              <a:rPr lang="en-US" sz="4500" b="0" i="0" u="none" dirty="0" err="1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4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=1; </a:t>
            </a:r>
            <a:r>
              <a:rPr lang="en-US" sz="4500" b="0" i="0" u="none" dirty="0" err="1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4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&lt;6; </a:t>
            </a:r>
            <a:r>
              <a:rPr lang="en-US" sz="4500" b="0" i="0" u="none" dirty="0" err="1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4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++))</a:t>
            </a: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; do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Georgia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echo Item $</a:t>
            </a:r>
            <a:r>
              <a:rPr lang="en-US" sz="4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Georgia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done</a:t>
            </a:r>
            <a:endParaRPr dirty="0"/>
          </a:p>
        </p:txBody>
      </p:sp>
      <p:sp>
        <p:nvSpPr>
          <p:cNvPr id="514" name="Google Shape;514;p101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Loops</a:t>
            </a:r>
            <a:endParaRPr dirty="0"/>
          </a:p>
        </p:txBody>
      </p:sp>
      <p:sp>
        <p:nvSpPr>
          <p:cNvPr id="515" name="Google Shape;515;p101"/>
          <p:cNvSpPr txBox="1"/>
          <p:nvPr/>
        </p:nvSpPr>
        <p:spPr>
          <a:xfrm>
            <a:off x="8623300" y="2768600"/>
            <a:ext cx="29592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Char char="•"/>
            </a:pPr>
            <a:r>
              <a:rPr lang="en-US" sz="50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r>
              <a:rPr lang="en-US" sz="50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:</a:t>
            </a:r>
            <a:endParaRPr sz="4000" b="0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eorgia"/>
              <a:ea typeface="Georgia"/>
              <a:cs typeface="Georgia"/>
              <a:sym typeface="Georgia"/>
            </a:endParaRPr>
          </a:p>
          <a:p>
            <a:pPr marL="444500" marR="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Item 1</a:t>
            </a:r>
            <a:endParaRPr dirty="0"/>
          </a:p>
          <a:p>
            <a:pPr marL="444500" marR="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Item 2</a:t>
            </a:r>
            <a:endParaRPr dirty="0"/>
          </a:p>
          <a:p>
            <a:pPr marL="444500" marR="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Item 3</a:t>
            </a:r>
            <a:endParaRPr dirty="0"/>
          </a:p>
          <a:p>
            <a:pPr marL="444500" marR="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Item 4</a:t>
            </a:r>
            <a:endParaRPr dirty="0"/>
          </a:p>
          <a:p>
            <a:pPr marL="444500" marR="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Item5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90" y="26759"/>
            <a:ext cx="4527010" cy="2326968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8" r="79421" b="45339"/>
          <a:stretch/>
        </p:blipFill>
        <p:spPr>
          <a:xfrm>
            <a:off x="11742341" y="2353727"/>
            <a:ext cx="1262459" cy="159074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2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521" name="Google Shape;521;p102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75183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Georgia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while</a:t>
            </a:r>
            <a:r>
              <a:rPr lang="en-US" sz="5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loop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Georgia"/>
              <a:buChar char="•"/>
            </a:pPr>
            <a:r>
              <a:rPr lang="en-US" sz="4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=1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CAB"/>
              </a:buClr>
              <a:buSzPts val="2070"/>
              <a:buFont typeface="Georgia"/>
              <a:buNone/>
            </a:pPr>
            <a:r>
              <a:rPr lang="en-US" sz="4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while [ $</a:t>
            </a:r>
            <a:r>
              <a:rPr lang="en-US" sz="4500" b="0" i="0" u="none" dirty="0" err="1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4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-</a:t>
            </a:r>
            <a:r>
              <a:rPr lang="en-US" sz="4500" b="0" i="0" u="none" dirty="0" err="1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lt</a:t>
            </a:r>
            <a:r>
              <a:rPr lang="en-US" sz="45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6 ]</a:t>
            </a: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; do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Georgia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echo Item $</a:t>
            </a:r>
            <a:r>
              <a:rPr lang="en-US" sz="4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Georgia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4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=`expr $</a:t>
            </a:r>
            <a:r>
              <a:rPr lang="en-US" sz="4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+ 1`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Georgia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done</a:t>
            </a:r>
            <a:endParaRPr dirty="0"/>
          </a:p>
        </p:txBody>
      </p:sp>
      <p:sp>
        <p:nvSpPr>
          <p:cNvPr id="522" name="Google Shape;522;p102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Loops</a:t>
            </a:r>
            <a:endParaRPr dirty="0"/>
          </a:p>
        </p:txBody>
      </p:sp>
      <p:sp>
        <p:nvSpPr>
          <p:cNvPr id="523" name="Google Shape;523;p102"/>
          <p:cNvSpPr txBox="1"/>
          <p:nvPr/>
        </p:nvSpPr>
        <p:spPr>
          <a:xfrm>
            <a:off x="8623300" y="2768600"/>
            <a:ext cx="29592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Char char="•"/>
            </a:pPr>
            <a:r>
              <a:rPr lang="en-US" sz="50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r>
              <a:rPr lang="en-US" sz="50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:</a:t>
            </a:r>
            <a:endParaRPr sz="4000" b="0" i="0" u="none" strike="noStrike" cap="none">
              <a:solidFill>
                <a:schemeClr val="l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eorgia"/>
              <a:ea typeface="Georgia"/>
              <a:cs typeface="Georgia"/>
              <a:sym typeface="Georgia"/>
            </a:endParaRPr>
          </a:p>
          <a:p>
            <a:pPr marL="444500" marR="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Item 1</a:t>
            </a:r>
            <a:endParaRPr/>
          </a:p>
          <a:p>
            <a:pPr marL="444500" marR="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Item 2</a:t>
            </a:r>
            <a:endParaRPr/>
          </a:p>
          <a:p>
            <a:pPr marL="444500" marR="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Item 3</a:t>
            </a:r>
            <a:endParaRPr/>
          </a:p>
          <a:p>
            <a:pPr marL="444500" marR="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Item 4</a:t>
            </a:r>
            <a:endParaRPr/>
          </a:p>
          <a:p>
            <a:pPr marL="444500" marR="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    Item5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93" y="0"/>
            <a:ext cx="4800407" cy="229747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3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529" name="Google Shape;529;p103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Char char="•"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case $</a:t>
            </a:r>
            <a:r>
              <a:rPr lang="en-US" sz="4000" b="0" i="0" u="none" dirty="0" err="1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var</a:t>
            </a: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in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     pattern1) command;;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     pattern2) command;;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4000" b="0" i="0" u="none" dirty="0" err="1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patternN</a:t>
            </a: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) command;;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     *) command;;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CAB"/>
              </a:buClr>
              <a:buSzPts val="1840"/>
              <a:buFont typeface="Georgia"/>
              <a:buNone/>
            </a:pPr>
            <a:r>
              <a:rPr lang="en-US" sz="4000" b="0" i="0" u="none" dirty="0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r>
              <a:rPr lang="en-US" sz="4000" b="0" i="0" u="none" dirty="0" err="1">
                <a:solidFill>
                  <a:srgbClr val="FFFCAB"/>
                </a:solidFill>
                <a:latin typeface="Georgia"/>
                <a:ea typeface="Georgia"/>
                <a:cs typeface="Georgia"/>
                <a:sym typeface="Georgia"/>
              </a:rPr>
              <a:t>esac</a:t>
            </a:r>
            <a:endParaRPr dirty="0"/>
          </a:p>
        </p:txBody>
      </p:sp>
      <p:sp>
        <p:nvSpPr>
          <p:cNvPr id="530" name="Google Shape;530;p103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case</a:t>
            </a:r>
            <a:r>
              <a:rPr lang="en-US" sz="72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 Statement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4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536" name="Google Shape;536;p104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name.sh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Char char="•"/>
            </a:pPr>
            <a:r>
              <a:rPr lang="en-US" sz="32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case $1 in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"Chuck") echo "Chuck Bass";;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"Nate") echo "Nate Archibald";;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"Blair") echo "Blair Waldorf";;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"Serena") echo "Serena van der </a:t>
            </a:r>
            <a:r>
              <a:rPr lang="en-US" sz="32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Woodsen</a:t>
            </a:r>
            <a:r>
              <a:rPr lang="en-US" sz="32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";;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*) echo "Enter a character’s first name " \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              "in Gossip Girl..."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r>
              <a:rPr lang="en-US" sz="32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esac</a:t>
            </a:r>
            <a:endParaRPr dirty="0"/>
          </a:p>
        </p:txBody>
      </p:sp>
      <p:sp>
        <p:nvSpPr>
          <p:cNvPr id="537" name="Google Shape;537;p104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case</a:t>
            </a: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 Statement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5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543" name="Google Shape;543;p105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•"/>
            </a:pPr>
            <a:r>
              <a:rPr lang="en-US" sz="50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endParaRPr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959"/>
              </a:buClr>
              <a:buSzPts val="1472"/>
              <a:buFont typeface="Georgia"/>
              <a:buChar char="•"/>
            </a:pPr>
            <a:r>
              <a:rPr lang="en-US" sz="3200" b="0" i="0" u="none">
                <a:solidFill>
                  <a:srgbClr val="FFF959"/>
                </a:solidFill>
                <a:latin typeface="Georgia"/>
                <a:ea typeface="Georgia"/>
                <a:cs typeface="Georgia"/>
                <a:sym typeface="Georgia"/>
              </a:rPr>
              <a:t>$</a:t>
            </a:r>
            <a:r>
              <a:rPr lang="en-US" sz="32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./name.sh</a:t>
            </a:r>
            <a:endParaRPr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Enter a character’s first name in Gossip Girl…</a:t>
            </a:r>
            <a:endParaRPr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959"/>
              </a:buClr>
              <a:buSzPts val="1472"/>
              <a:buFont typeface="Georgia"/>
              <a:buChar char="•"/>
            </a:pPr>
            <a:r>
              <a:rPr lang="en-US" sz="3200" b="0" i="0" u="none">
                <a:solidFill>
                  <a:srgbClr val="FFF959"/>
                </a:solidFill>
                <a:latin typeface="Georgia"/>
                <a:ea typeface="Georgia"/>
                <a:cs typeface="Georgia"/>
                <a:sym typeface="Georgia"/>
              </a:rPr>
              <a:t>$ </a:t>
            </a:r>
            <a:r>
              <a:rPr lang="en-US" sz="32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./name.sh Serena</a:t>
            </a:r>
            <a:endParaRPr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Serena van der Woodsen</a:t>
            </a:r>
            <a:endParaRPr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959"/>
              </a:buClr>
              <a:buSzPts val="1472"/>
              <a:buFont typeface="Georgia"/>
              <a:buChar char="•"/>
            </a:pPr>
            <a:r>
              <a:rPr lang="en-US" sz="3200" b="0" i="0" u="none">
                <a:solidFill>
                  <a:srgbClr val="FFF959"/>
                </a:solidFill>
                <a:latin typeface="Georgia"/>
                <a:ea typeface="Georgia"/>
                <a:cs typeface="Georgia"/>
                <a:sym typeface="Georgia"/>
              </a:rPr>
              <a:t>$</a:t>
            </a:r>
            <a:r>
              <a:rPr lang="en-US" sz="32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./name.sh Chuck</a:t>
            </a:r>
            <a:endParaRPr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Chuck Bass</a:t>
            </a:r>
            <a:endParaRPr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959"/>
              </a:buClr>
              <a:buSzPts val="1472"/>
              <a:buFont typeface="Georgia"/>
              <a:buChar char="•"/>
            </a:pPr>
            <a:r>
              <a:rPr lang="en-US" sz="3200" b="0" i="0" u="none">
                <a:solidFill>
                  <a:srgbClr val="FFF959"/>
                </a:solidFill>
                <a:latin typeface="Georgia"/>
                <a:ea typeface="Georgia"/>
                <a:cs typeface="Georgia"/>
                <a:sym typeface="Georgia"/>
              </a:rPr>
              <a:t>$</a:t>
            </a:r>
            <a:r>
              <a:rPr lang="en-US" sz="32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./name.sh Blair</a:t>
            </a:r>
            <a:endParaRPr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72"/>
              <a:buFont typeface="Georgia"/>
              <a:buNone/>
            </a:pPr>
            <a:r>
              <a:rPr lang="en-US" sz="32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Blair Waldorf</a:t>
            </a:r>
            <a:endParaRPr/>
          </a:p>
        </p:txBody>
      </p:sp>
      <p:sp>
        <p:nvSpPr>
          <p:cNvPr id="544" name="Google Shape;544;p105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/>
                <a:ea typeface="Georgia"/>
                <a:cs typeface="Georgia"/>
                <a:sym typeface="Georgia"/>
              </a:rPr>
              <a:t>case</a:t>
            </a: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 Statement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7" y="2210787"/>
            <a:ext cx="11026195" cy="360605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2"/>
          <a:stretch/>
        </p:blipFill>
        <p:spPr>
          <a:xfrm>
            <a:off x="2372761" y="6198824"/>
            <a:ext cx="8234973" cy="197227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04"/>
          <a:stretch/>
        </p:blipFill>
        <p:spPr>
          <a:xfrm>
            <a:off x="2372762" y="1358463"/>
            <a:ext cx="8234973" cy="470337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254960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6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Bash Shell Scripting Tutorial</a:t>
            </a:r>
            <a:endParaRPr/>
          </a:p>
        </p:txBody>
      </p:sp>
      <p:sp>
        <p:nvSpPr>
          <p:cNvPr id="550" name="Google Shape;550;p106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r>
              <a:rPr lang="en-US" sz="3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num</a:t>
            </a: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=10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r>
              <a:rPr lang="en-US" sz="3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PrintNumber</a:t>
            </a: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() {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echo “The number is $</a:t>
            </a:r>
            <a:r>
              <a:rPr lang="en-US" sz="3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num</a:t>
            </a: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!”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}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3500" b="0" i="0" u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PrintNumber</a:t>
            </a: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;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Helvetica Neue"/>
              <a:buChar char="•"/>
            </a:pPr>
            <a:r>
              <a:rPr lang="en-US" sz="3500" b="0" i="0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Result: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None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The number is 10!</a:t>
            </a:r>
            <a:b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dirty="0"/>
          </a:p>
        </p:txBody>
      </p:sp>
      <p:sp>
        <p:nvSpPr>
          <p:cNvPr id="551" name="Google Shape;551;p106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07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Exercises</a:t>
            </a:r>
            <a:endParaRPr/>
          </a:p>
        </p:txBody>
      </p:sp>
      <p:sp>
        <p:nvSpPr>
          <p:cNvPr id="557" name="Google Shape;557;p107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Number Guessing Game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 the number range between 1 and 10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Ask the user to enter a target number at beginning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Keep narrowing down the number range until the player guessing the right target number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8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Exercises</a:t>
            </a:r>
            <a:endParaRPr dirty="0"/>
          </a:p>
        </p:txBody>
      </p:sp>
      <p:sp>
        <p:nvSpPr>
          <p:cNvPr id="563" name="Google Shape;563;p108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Example: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Welcome to the Number Guessing Game!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Please enter the target number: </a:t>
            </a:r>
            <a:r>
              <a:rPr lang="en-US" sz="3500" b="1" i="1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Please enter a number between 1 and 10: </a:t>
            </a:r>
            <a:r>
              <a:rPr lang="en-US" sz="3500" b="1" i="1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Please enter a number between 1 and 9: </a:t>
            </a:r>
            <a:r>
              <a:rPr lang="en-US" sz="3500" b="1" i="1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Please enter a number between 5 and 9: </a:t>
            </a:r>
            <a:r>
              <a:rPr lang="en-US" sz="3500" b="1" i="1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10"/>
              <a:buFont typeface="Georgia"/>
              <a:buChar char="•"/>
            </a:pPr>
            <a:r>
              <a:rPr lang="en-US" sz="3500" b="0" i="0" u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Bingo!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6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 Light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Typical operations performed by shell scripts include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 Light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file manipulation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 Light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 execution</a:t>
            </a:r>
            <a:endParaRPr dirty="0"/>
          </a:p>
          <a:p>
            <a:pPr marL="850900" lvl="1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 Light"/>
              <a:buChar char="•"/>
            </a:pPr>
            <a:r>
              <a:rPr lang="en-US" sz="5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printing text</a:t>
            </a:r>
            <a:endParaRPr dirty="0"/>
          </a:p>
        </p:txBody>
      </p:sp>
      <p:sp>
        <p:nvSpPr>
          <p:cNvPr id="235" name="Google Shape;235;p66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9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Exercises</a:t>
            </a:r>
            <a:endParaRPr/>
          </a:p>
        </p:txBody>
      </p:sp>
      <p:sp>
        <p:nvSpPr>
          <p:cNvPr id="569" name="Google Shape;569;p109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echo, read, loop and conditionals [75 </a:t>
            </a:r>
            <a:r>
              <a:rPr lang="en-US" sz="4000" b="0" i="0" u="none" dirty="0" err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pt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function to ask for guessing number [+10 </a:t>
            </a:r>
            <a:r>
              <a:rPr lang="en-US" sz="4000" b="0" i="0" u="none" dirty="0" err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pt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argument to set the target </a:t>
            </a:r>
            <a:r>
              <a:rPr lang="en-US" sz="40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number [+10 </a:t>
            </a:r>
            <a:r>
              <a:rPr lang="en-US" sz="4000" b="0" i="0" u="none" dirty="0" err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pt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Bonus: use other scripting language like Perl and Python to do the same thing. [+5 </a:t>
            </a:r>
            <a:r>
              <a:rPr lang="en-US" sz="4000" b="0" i="0" u="none" dirty="0" err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pt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9"/>
          <p:cNvSpPr txBox="1">
            <a:spLocks noGrp="1"/>
          </p:cNvSpPr>
          <p:nvPr>
            <p:ph type="body" idx="1"/>
          </p:nvPr>
        </p:nvSpPr>
        <p:spPr>
          <a:xfrm>
            <a:off x="667084" y="217906"/>
            <a:ext cx="11430000" cy="570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840"/>
              <a:buNone/>
            </a:pPr>
            <a:r>
              <a:rPr lang="zh-TW" altLang="en-US" sz="4000" dirty="0"/>
              <a:t>重點整理</a:t>
            </a:r>
            <a:endParaRPr lang="en-US" altLang="zh-TW" sz="4000" dirty="0"/>
          </a:p>
          <a:p>
            <a:pPr marL="0" lvl="0" indent="0">
              <a:spcBef>
                <a:spcPts val="0"/>
              </a:spcBef>
              <a:buSzPts val="1840"/>
              <a:buNone/>
            </a:pPr>
            <a:r>
              <a:rPr lang="en-US" sz="4000" dirty="0"/>
              <a:t>1) Shell open : ctrl + alt + t</a:t>
            </a:r>
          </a:p>
          <a:p>
            <a:pPr marL="0" lvl="0" indent="0">
              <a:spcBef>
                <a:spcPts val="0"/>
              </a:spcBef>
              <a:buSzPts val="1840"/>
              <a:buNone/>
            </a:pPr>
            <a:r>
              <a:rPr lang="en-US" sz="4000" dirty="0"/>
              <a:t>2) vim open : vim helloworld.sh</a:t>
            </a:r>
          </a:p>
          <a:p>
            <a:pPr marL="0" lvl="0" indent="0">
              <a:spcBef>
                <a:spcPts val="0"/>
              </a:spcBef>
              <a:buSzPts val="1840"/>
              <a:buNone/>
            </a:pPr>
            <a:r>
              <a:rPr lang="en-US" sz="4000" dirty="0"/>
              <a:t>3) before typing : </a:t>
            </a:r>
            <a:r>
              <a:rPr lang="en-US" sz="4000" dirty="0" err="1"/>
              <a:t>i</a:t>
            </a:r>
            <a:r>
              <a:rPr lang="en-US" sz="4000" dirty="0"/>
              <a:t>    4) Exit : Esc   5) Save the File : :w</a:t>
            </a:r>
            <a:br>
              <a:rPr lang="en-US" sz="4000" dirty="0"/>
            </a:br>
            <a:r>
              <a:rPr lang="en-US" sz="4000" dirty="0"/>
              <a:t>6) Quit Vim : :q + Enter  // :</a:t>
            </a:r>
            <a:r>
              <a:rPr lang="en-US" sz="4000" dirty="0" err="1"/>
              <a:t>wq</a:t>
            </a:r>
            <a:endParaRPr lang="en-US" sz="4000" dirty="0"/>
          </a:p>
          <a:p>
            <a:pPr marL="0" lvl="0" indent="0">
              <a:spcBef>
                <a:spcPts val="0"/>
              </a:spcBef>
              <a:buSzPts val="1840"/>
              <a:buNone/>
            </a:pPr>
            <a:endParaRPr lang="en-US" sz="4000" dirty="0"/>
          </a:p>
          <a:p>
            <a:pPr marL="0" lvl="0" indent="0">
              <a:spcBef>
                <a:spcPts val="0"/>
              </a:spcBef>
              <a:buSzPts val="1840"/>
              <a:buNone/>
            </a:pPr>
            <a:r>
              <a:rPr lang="en-US" sz="4000" dirty="0"/>
              <a:t>vim file.sh </a:t>
            </a:r>
            <a:r>
              <a:rPr lang="zh-TW" altLang="en-US" sz="4000" dirty="0"/>
              <a:t>創建</a:t>
            </a:r>
            <a:r>
              <a:rPr lang="en-US" sz="4000" dirty="0"/>
              <a:t>shell</a:t>
            </a:r>
            <a:r>
              <a:rPr lang="zh-TW" altLang="en-US" sz="4000" dirty="0"/>
              <a:t>檔</a:t>
            </a:r>
          </a:p>
          <a:p>
            <a:pPr marL="0" lvl="0" indent="0">
              <a:spcBef>
                <a:spcPts val="0"/>
              </a:spcBef>
              <a:buSzPts val="1840"/>
              <a:buNone/>
            </a:pPr>
            <a:r>
              <a:rPr lang="en-US" sz="4000" dirty="0" err="1"/>
              <a:t>chmod</a:t>
            </a:r>
            <a:r>
              <a:rPr lang="en-US" sz="4000" dirty="0"/>
              <a:t> </a:t>
            </a:r>
            <a:r>
              <a:rPr lang="en-US" sz="4000" dirty="0" err="1"/>
              <a:t>u+x</a:t>
            </a:r>
            <a:r>
              <a:rPr lang="en-US" sz="4000" dirty="0"/>
              <a:t> file.sh </a:t>
            </a:r>
            <a:r>
              <a:rPr lang="zh-TW" altLang="en-US" sz="4000" dirty="0"/>
              <a:t>授權</a:t>
            </a:r>
          </a:p>
          <a:p>
            <a:pPr marL="0" lvl="0" indent="0">
              <a:spcBef>
                <a:spcPts val="0"/>
              </a:spcBef>
              <a:buSzPts val="1840"/>
              <a:buNone/>
            </a:pPr>
            <a:r>
              <a:rPr lang="en-US" altLang="zh-TW" sz="4000" dirty="0"/>
              <a:t>./</a:t>
            </a:r>
            <a:r>
              <a:rPr lang="en-US" sz="4000" dirty="0"/>
              <a:t>file.sh  </a:t>
            </a:r>
            <a:r>
              <a:rPr lang="zh-TW" altLang="en-US" sz="4000" dirty="0"/>
              <a:t>執行</a:t>
            </a:r>
          </a:p>
          <a:p>
            <a:pPr marL="0" lvl="0" indent="0">
              <a:spcBef>
                <a:spcPts val="0"/>
              </a:spcBef>
              <a:buSzPts val="1840"/>
              <a:buNone/>
            </a:pPr>
            <a:endParaRPr lang="zh-TW" alt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67084" y="5919537"/>
            <a:ext cx="6436377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ts val="1840"/>
            </a:pPr>
            <a:r>
              <a:rPr lang="en-US" altLang="zh-TW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echo </a:t>
            </a:r>
            <a:r>
              <a:rPr lang="zh-TW" altLang="en-US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印出</a:t>
            </a:r>
          </a:p>
          <a:p>
            <a:pPr>
              <a:buSzPts val="1840"/>
            </a:pPr>
            <a:r>
              <a:rPr lang="en-US" altLang="zh-TW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expr </a:t>
            </a:r>
            <a:r>
              <a:rPr lang="zh-TW" altLang="en-US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算數</a:t>
            </a:r>
          </a:p>
          <a:p>
            <a:pPr>
              <a:buSzPts val="1840"/>
            </a:pPr>
            <a:r>
              <a:rPr lang="en-US" altLang="zh-TW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quotes </a:t>
            </a:r>
            <a:r>
              <a:rPr lang="zh-TW" altLang="en-US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引號（“）（</a:t>
            </a:r>
            <a:r>
              <a:rPr lang="en-US" altLang="zh-TW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'</a:t>
            </a:r>
            <a:r>
              <a:rPr lang="zh-TW" altLang="en-US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）（</a:t>
            </a:r>
            <a:r>
              <a:rPr lang="en-US" altLang="zh-TW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`</a:t>
            </a:r>
            <a:r>
              <a:rPr lang="zh-TW" altLang="en-US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）</a:t>
            </a:r>
          </a:p>
          <a:p>
            <a:pPr>
              <a:buSzPts val="1840"/>
            </a:pPr>
            <a:r>
              <a:rPr lang="en-US" altLang="zh-TW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read </a:t>
            </a:r>
            <a:r>
              <a:rPr lang="zh-TW" altLang="en-US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讀取</a:t>
            </a:r>
          </a:p>
          <a:p>
            <a:pPr>
              <a:buSzPts val="1840"/>
            </a:pPr>
            <a:r>
              <a:rPr lang="en-US" altLang="zh-TW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Arguments </a:t>
            </a:r>
            <a:r>
              <a:rPr lang="zh-TW" altLang="en-US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參數</a:t>
            </a:r>
          </a:p>
          <a:p>
            <a:pPr>
              <a:buSzPts val="1840"/>
            </a:pPr>
            <a:r>
              <a:rPr lang="en-US" altLang="zh-TW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Conditional </a:t>
            </a:r>
            <a:r>
              <a:rPr lang="zh-TW" altLang="en-US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</a:rPr>
              <a:t>判斷</a:t>
            </a: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437250" y="4740441"/>
            <a:ext cx="5567550" cy="3801979"/>
            <a:chOff x="7437250" y="5510462"/>
            <a:chExt cx="5567550" cy="3801979"/>
          </a:xfrm>
        </p:grpSpPr>
        <p:sp>
          <p:nvSpPr>
            <p:cNvPr id="4" name="文字方塊 3"/>
            <p:cNvSpPr txBox="1"/>
            <p:nvPr/>
          </p:nvSpPr>
          <p:spPr>
            <a:xfrm>
              <a:off x="7437250" y="5510463"/>
              <a:ext cx="556755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SzPts val="1840"/>
              </a:pPr>
              <a:r>
                <a:rPr lang="zh-TW" altLang="en-US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</a:rPr>
                <a:t> </a:t>
              </a: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</a:rPr>
                <a:t>if then</a:t>
              </a:r>
            </a:p>
            <a:p>
              <a:pPr>
                <a:buSzPts val="1840"/>
              </a:pP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</a:rPr>
                <a:t>      if then else</a:t>
              </a:r>
              <a:endParaRPr lang="en-US" altLang="zh-TW" sz="40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buSzPts val="1840"/>
              </a:pP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     if-then-</a:t>
              </a:r>
              <a:r>
                <a:rPr lang="en-US" altLang="zh-TW" sz="4000" dirty="0" err="1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elif</a:t>
              </a: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-then-else</a:t>
              </a:r>
            </a:p>
            <a:p>
              <a:pPr>
                <a:buSzPts val="1840"/>
              </a:pP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Loops </a:t>
              </a:r>
              <a:r>
                <a:rPr lang="zh-TW" altLang="en-US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迴圈</a:t>
              </a:r>
            </a:p>
            <a:p>
              <a:pPr>
                <a:buSzPts val="1840"/>
              </a:pPr>
              <a:r>
                <a:rPr lang="zh-TW" altLang="en-US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     </a:t>
              </a: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for ((</a:t>
              </a:r>
              <a:r>
                <a:rPr lang="en-US" altLang="zh-TW" sz="4000" dirty="0" err="1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</a:t>
              </a: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=1; </a:t>
              </a:r>
              <a:r>
                <a:rPr lang="en-US" altLang="zh-TW" sz="4000" dirty="0" err="1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</a:t>
              </a: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&lt;6; </a:t>
              </a:r>
              <a:r>
                <a:rPr lang="en-US" altLang="zh-TW" sz="4000" dirty="0" err="1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</a:t>
              </a: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++)); do</a:t>
              </a:r>
            </a:p>
            <a:p>
              <a:pPr>
                <a:buSzPts val="1840"/>
              </a:pP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     while [ $</a:t>
              </a:r>
              <a:r>
                <a:rPr lang="en-US" altLang="zh-TW" sz="4000" dirty="0" err="1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</a:t>
              </a: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-</a:t>
              </a:r>
              <a:r>
                <a:rPr lang="en-US" altLang="zh-TW" sz="4000" dirty="0" err="1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lt</a:t>
              </a:r>
              <a:r>
                <a:rPr lang="en-US" altLang="zh-TW" sz="4000" dirty="0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6 ]; do</a:t>
              </a:r>
              <a:endParaRPr lang="zh-TW" altLang="en-US" sz="4000" dirty="0"/>
            </a:p>
          </p:txBody>
        </p:sp>
        <p:sp>
          <p:nvSpPr>
            <p:cNvPr id="5" name="矩形圖說文字 4"/>
            <p:cNvSpPr/>
            <p:nvPr/>
          </p:nvSpPr>
          <p:spPr>
            <a:xfrm>
              <a:off x="7437250" y="5510462"/>
              <a:ext cx="5567550" cy="3801979"/>
            </a:xfrm>
            <a:prstGeom prst="wedgeRect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" name="直線接點 7"/>
          <p:cNvCxnSpPr>
            <a:endCxn id="5" idx="4"/>
          </p:cNvCxnSpPr>
          <p:nvPr/>
        </p:nvCxnSpPr>
        <p:spPr>
          <a:xfrm flipV="1">
            <a:off x="4259179" y="9017667"/>
            <a:ext cx="4801958" cy="36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06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10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References</a:t>
            </a:r>
            <a:endParaRPr/>
          </a:p>
        </p:txBody>
      </p:sp>
      <p:sp>
        <p:nvSpPr>
          <p:cNvPr id="575" name="Google Shape;575;p110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</a:pPr>
            <a:r>
              <a:rPr lang="en-US" sz="3600" b="0" i="0" u="sng" dirty="0">
                <a:solidFill>
                  <a:schemeClr val="hlink"/>
                </a:solidFill>
                <a:hlinkClick r:id="rId3"/>
              </a:rPr>
              <a:t>Shell script</a:t>
            </a:r>
            <a:endParaRPr sz="3600" b="0" i="0" u="none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</a:pPr>
            <a:r>
              <a:rPr lang="en-US" sz="3600" b="0" i="0" u="sng" dirty="0">
                <a:solidFill>
                  <a:schemeClr val="hlink"/>
                </a:solidFill>
                <a:hlinkClick r:id="rId4"/>
              </a:rPr>
              <a:t>Advanced Packaging Tool (APT)</a:t>
            </a:r>
            <a:endParaRPr sz="3600" b="0" i="0" u="none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</a:pPr>
            <a:r>
              <a:rPr lang="en-US" sz="3600" b="0" i="0" u="sng" dirty="0">
                <a:solidFill>
                  <a:schemeClr val="hlink"/>
                </a:solidFill>
                <a:hlinkClick r:id="rId5"/>
              </a:rPr>
              <a:t>New to Vim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</a:pPr>
            <a:r>
              <a:rPr lang="en-US" sz="3600" b="0" i="0" u="sng" dirty="0">
                <a:solidFill>
                  <a:schemeClr val="hlink"/>
                </a:solidFill>
                <a:hlinkClick r:id="rId6"/>
              </a:rPr>
              <a:t>BASH Programming - Introduction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</a:pPr>
            <a:r>
              <a:rPr lang="en-US" sz="3600" b="0" i="0" u="sng" dirty="0">
                <a:solidFill>
                  <a:schemeClr val="hlink"/>
                </a:solidFill>
                <a:hlinkClick r:id="rId7"/>
              </a:rPr>
              <a:t>Linux Shell Scripting Tutorial</a:t>
            </a:r>
            <a:endParaRPr sz="3600" b="0" i="0" u="none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56"/>
              <a:buFont typeface="Helvetica Neue Light"/>
              <a:buChar char="•"/>
            </a:pPr>
            <a:r>
              <a:rPr lang="en-US" sz="3600" b="0" i="0" u="sng" dirty="0">
                <a:solidFill>
                  <a:schemeClr val="hlink"/>
                </a:solidFill>
                <a:hlinkClick r:id="rId8"/>
              </a:rPr>
              <a:t>Common LINUX Command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7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 Basics</a:t>
            </a:r>
            <a:endParaRPr dirty="0"/>
          </a:p>
        </p:txBody>
      </p:sp>
      <p:sp>
        <p:nvSpPr>
          <p:cNvPr id="241" name="Google Shape;241;p67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endParaRPr lang="en-US" sz="4000" b="0" i="0" u="none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 is a popular and cross-platform editor</a:t>
            </a:r>
          </a:p>
          <a:p>
            <a:pPr marL="406400" indent="-406400">
              <a:spcBef>
                <a:spcPts val="0"/>
              </a:spcBef>
              <a:buSzPts val="1840"/>
            </a:pPr>
            <a:r>
              <a:rPr lang="nn-NO" altLang="zh-TW" sz="4000" dirty="0"/>
              <a:t>Shell open : </a:t>
            </a:r>
            <a:r>
              <a:rPr lang="nn-NO" altLang="zh-TW" dirty="0">
                <a:solidFill>
                  <a:srgbClr val="FFFCAB"/>
                </a:solidFill>
                <a:latin typeface="Arial"/>
                <a:ea typeface="Arial"/>
                <a:cs typeface="Arial"/>
                <a:sym typeface="Arial"/>
              </a:rPr>
              <a:t>ctrl + alt + t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 </a:t>
            </a:r>
            <a:r>
              <a:rPr lang="en-US" sz="4000" b="0" i="0" u="none" dirty="0">
                <a:solidFill>
                  <a:srgbClr val="FFFC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 /path/to/file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 shell to open a file</a:t>
            </a:r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Start typing something by </a:t>
            </a:r>
            <a:r>
              <a:rPr lang="en-US" sz="4000" b="0" i="0" u="none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pressing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4000" b="0" i="0" u="none" dirty="0" err="1">
                <a:solidFill>
                  <a:srgbClr val="FFFC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Exit vim by pressing </a:t>
            </a:r>
            <a:r>
              <a:rPr lang="en-US" sz="4000" b="0" i="0" u="none" dirty="0">
                <a:solidFill>
                  <a:srgbClr val="FFFC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Esc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then </a:t>
            </a:r>
            <a:r>
              <a:rPr lang="en-US" sz="4000" b="0" i="0" u="none" dirty="0" err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writting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4000" b="0" i="0" u="none" dirty="0">
                <a:solidFill>
                  <a:srgbClr val="FFFC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:q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+ </a:t>
            </a:r>
            <a:r>
              <a:rPr lang="en-US" sz="4000" b="0" i="0" u="none" dirty="0">
                <a:solidFill>
                  <a:srgbClr val="FFFC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</a:t>
            </a:r>
            <a:r>
              <a:rPr lang="en-US" sz="4000" b="0" i="0" u="none" dirty="0">
                <a:solidFill>
                  <a:srgbClr val="FFFCAB"/>
                </a:solidFill>
                <a:sym typeface="Helvetica Neue Light"/>
              </a:rPr>
              <a:t>r</a:t>
            </a:r>
            <a:endParaRPr dirty="0">
              <a:solidFill>
                <a:srgbClr val="FFFCAB"/>
              </a:solidFill>
            </a:endParaRPr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Save your file similarly but using </a:t>
            </a:r>
            <a:r>
              <a:rPr lang="en-US" sz="4000" b="0" i="0" u="none" dirty="0">
                <a:solidFill>
                  <a:srgbClr val="FFFC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:w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8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 Light"/>
              <a:buNone/>
            </a:pPr>
            <a:r>
              <a:rPr lang="en-US" sz="45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 Basics</a:t>
            </a:r>
            <a:endParaRPr dirty="0"/>
          </a:p>
        </p:txBody>
      </p:sp>
      <p:sp>
        <p:nvSpPr>
          <p:cNvPr id="247" name="Google Shape;247;p68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06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Install Vim through </a:t>
            </a:r>
            <a:r>
              <a:rPr lang="en-US" sz="4000" b="0" i="0" u="none" dirty="0">
                <a:solidFill>
                  <a:srgbClr val="FFFC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apt-get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command in shell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Create a file named “</a:t>
            </a:r>
            <a:r>
              <a:rPr lang="en-US" sz="4000" b="0" i="0" u="none" dirty="0" err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helloworld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 “Hello World!” using </a:t>
            </a:r>
            <a:r>
              <a:rPr lang="en-US" sz="4000" b="0" i="0" u="none" dirty="0">
                <a:solidFill>
                  <a:srgbClr val="FFFC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insert mode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Return to </a:t>
            </a:r>
            <a:r>
              <a:rPr lang="en-US" sz="4000" b="0" i="0" u="none" dirty="0">
                <a:solidFill>
                  <a:srgbClr val="FFFC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normal mode</a:t>
            </a: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by pressing Ese</a:t>
            </a:r>
            <a:endParaRPr dirty="0"/>
          </a:p>
          <a:p>
            <a:pPr marL="406400" lvl="0" indent="-406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40"/>
              <a:buFont typeface="Helvetica Neue Light"/>
              <a:buChar char="•"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Save and quit the file</a:t>
            </a:r>
            <a:endParaRPr dirty="0"/>
          </a:p>
        </p:txBody>
      </p:sp>
      <p:sp>
        <p:nvSpPr>
          <p:cNvPr id="248" name="Google Shape;248;p68"/>
          <p:cNvSpPr txBox="1"/>
          <p:nvPr/>
        </p:nvSpPr>
        <p:spPr>
          <a:xfrm>
            <a:off x="787400" y="1054100"/>
            <a:ext cx="114300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 Light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rPr>
              <a:t>Hello Vim!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69"/>
          <p:cNvPicPr preferRelativeResize="0"/>
          <p:nvPr/>
        </p:nvPicPr>
        <p:blipFill>
          <a:blip r:embed="rId3"/>
          <a:srcRect/>
          <a:stretch/>
        </p:blipFill>
        <p:spPr>
          <a:xfrm>
            <a:off x="1240485" y="381000"/>
            <a:ext cx="10523829" cy="7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9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1. Open Terminal Window</a:t>
            </a:r>
            <a:endParaRPr/>
          </a:p>
        </p:txBody>
      </p:sp>
      <p:sp>
        <p:nvSpPr>
          <p:cNvPr id="257" name="Google Shape;257;p69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Open Terminal window</a:t>
            </a:r>
            <a:endParaRPr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BEC23F-D822-48B6-8256-215C4A7F7F59}"/>
              </a:ext>
            </a:extLst>
          </p:cNvPr>
          <p:cNvSpPr/>
          <p:nvPr/>
        </p:nvSpPr>
        <p:spPr>
          <a:xfrm>
            <a:off x="6667500" y="5308600"/>
            <a:ext cx="3467100" cy="52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70"/>
          <p:cNvPicPr preferRelativeResize="0"/>
          <p:nvPr/>
        </p:nvPicPr>
        <p:blipFill>
          <a:blip r:embed="rId3"/>
          <a:srcRect/>
          <a:stretch/>
        </p:blipFill>
        <p:spPr>
          <a:xfrm>
            <a:off x="1014412" y="165100"/>
            <a:ext cx="10974387" cy="83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70"/>
          <p:cNvSpPr txBox="1">
            <a:spLocks noGrp="1"/>
          </p:cNvSpPr>
          <p:nvPr>
            <p:ph type="title"/>
          </p:nvPr>
        </p:nvSpPr>
        <p:spPr>
          <a:xfrm>
            <a:off x="406400" y="8470900"/>
            <a:ext cx="12318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 Light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2. Install Vim by Advanced Packaging Tool (APT)</a:t>
            </a:r>
            <a:endParaRPr dirty="0"/>
          </a:p>
        </p:txBody>
      </p:sp>
      <p:sp>
        <p:nvSpPr>
          <p:cNvPr id="266" name="Google Shape;266;p70"/>
          <p:cNvSpPr txBox="1">
            <a:spLocks noGrp="1"/>
          </p:cNvSpPr>
          <p:nvPr>
            <p:ph type="body" idx="1"/>
          </p:nvPr>
        </p:nvSpPr>
        <p:spPr>
          <a:xfrm>
            <a:off x="406400" y="9067800"/>
            <a:ext cx="1231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0FF"/>
              </a:buClr>
              <a:buSzPts val="3000"/>
              <a:buFont typeface="Helvetica Neue Light"/>
              <a:buNone/>
            </a:pP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 “</a:t>
            </a:r>
            <a:r>
              <a:rPr lang="en-US" sz="3000" b="0" i="0" u="none" dirty="0" err="1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sudo</a:t>
            </a:r>
            <a:r>
              <a:rPr lang="en-US" sz="3000" b="0" i="0" u="none" dirty="0">
                <a:solidFill>
                  <a:srgbClr val="62B0FF"/>
                </a:solidFill>
                <a:latin typeface="Georgia"/>
                <a:ea typeface="Georgia"/>
                <a:cs typeface="Georgia"/>
                <a:sym typeface="Georgia"/>
              </a:rPr>
              <a:t> apt-get install vim</a:t>
            </a:r>
            <a:r>
              <a:rPr lang="en-US" sz="3000" b="0" i="0" u="none" dirty="0">
                <a:solidFill>
                  <a:srgbClr val="62B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to install Vim in shell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1936</Words>
  <Application>Microsoft Office PowerPoint</Application>
  <PresentationFormat>自訂</PresentationFormat>
  <Paragraphs>335</Paragraphs>
  <Slides>52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Helvetica Neue</vt:lpstr>
      <vt:lpstr>Helvetica Neue Light</vt:lpstr>
      <vt:lpstr>標楷體</vt:lpstr>
      <vt:lpstr>Arial</vt:lpstr>
      <vt:lpstr>Georgia</vt:lpstr>
      <vt:lpstr>Title &amp; Subtitle</vt:lpstr>
      <vt:lpstr>Title &amp; Bullets</vt:lpstr>
      <vt:lpstr>Photo - Horizontal</vt:lpstr>
      <vt:lpstr>Photo - Vertical</vt:lpstr>
      <vt:lpstr>Lab 2 Shell Script</vt:lpstr>
      <vt:lpstr>Outline</vt:lpstr>
      <vt:lpstr>Introduction</vt:lpstr>
      <vt:lpstr>PowerPoint 簡報</vt:lpstr>
      <vt:lpstr>Introduction</vt:lpstr>
      <vt:lpstr>Vim Basics</vt:lpstr>
      <vt:lpstr>Vim Basics</vt:lpstr>
      <vt:lpstr>Step 1. Open Terminal Window</vt:lpstr>
      <vt:lpstr>Step 2. Install Vim by Advanced Packaging Tool (APT)</vt:lpstr>
      <vt:lpstr>Step 3. Review and Confirm</vt:lpstr>
      <vt:lpstr>Step 4. Create a file named helloworld</vt:lpstr>
      <vt:lpstr>Step 5. Enter Insert Mode</vt:lpstr>
      <vt:lpstr>Step 6. Type something</vt:lpstr>
      <vt:lpstr>Step 7. Return to Normal Mode</vt:lpstr>
      <vt:lpstr>Step 8. Save the File</vt:lpstr>
      <vt:lpstr>Step 9. Quit Vim</vt:lpstr>
      <vt:lpstr>Note :  1) Shell open : ctrl + alt + t 2) vim open : vim helloworld.sh 3) before typing : i 4) Exit : Esc 5) Save the File : :w 6) Quit Vim : :q + Enter </vt:lpstr>
      <vt:lpstr>Bash Shell Scripting Tutorial</vt:lpstr>
      <vt:lpstr>Bash Shell Scripting Tutorial</vt:lpstr>
      <vt:lpstr>Hello World in Shell</vt:lpstr>
      <vt:lpstr>Bash Shell Scripting Tutorial</vt:lpstr>
      <vt:lpstr>Step 1. Create a file with .sh extension</vt:lpstr>
      <vt:lpstr>Step 2. Write the script</vt:lpstr>
      <vt:lpstr>Step 3. Save and Quit the File</vt:lpstr>
      <vt:lpstr>Step 4. Grant execute permission</vt:lpstr>
      <vt:lpstr>Step 5. Execute the script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Bash Shell Scripting Tutorial</vt:lpstr>
      <vt:lpstr>PowerPoint 簡報</vt:lpstr>
      <vt:lpstr>Bash Shell Scripting Tutorial</vt:lpstr>
      <vt:lpstr>Exercises</vt:lpstr>
      <vt:lpstr>Exercises</vt:lpstr>
      <vt:lpstr>Exercises</vt:lpstr>
      <vt:lpstr>PowerPoint 簡報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Shell Script</dc:title>
  <cp:lastModifiedBy>hyam chou</cp:lastModifiedBy>
  <cp:revision>100</cp:revision>
  <dcterms:modified xsi:type="dcterms:W3CDTF">2021-09-14T19:39:24Z</dcterms:modified>
</cp:coreProperties>
</file>